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Barlow Condensed Medium"/>
      <p:regular r:id="rId18"/>
      <p:bold r:id="rId19"/>
      <p:italic r:id="rId20"/>
      <p:boldItalic r:id="rId21"/>
    </p:embeddedFont>
    <p:embeddedFont>
      <p:font typeface="Poppins"/>
      <p:regular r:id="rId22"/>
      <p:bold r:id="rId23"/>
      <p:italic r:id="rId24"/>
      <p:boldItalic r:id="rId25"/>
    </p:embeddedFont>
    <p:embeddedFont>
      <p:font typeface="Barlow Condensed"/>
      <p:regular r:id="rId26"/>
      <p:bold r:id="rId27"/>
      <p:italic r:id="rId28"/>
      <p:boldItalic r:id="rId29"/>
    </p:embeddedFont>
    <p:embeddedFont>
      <p:font typeface="Fira Sans"/>
      <p:regular r:id="rId30"/>
      <p:bold r:id="rId31"/>
      <p:italic r:id="rId32"/>
      <p:boldItalic r:id="rId33"/>
    </p:embeddedFont>
    <p:embeddedFont>
      <p:font typeface="Gill Sans"/>
      <p:regular r:id="rId34"/>
      <p:bold r:id="rId35"/>
    </p:embeddedFont>
    <p:embeddedFont>
      <p:font typeface="Homemade Apple"/>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BarlowCondensedMedium-italic.fntdata"/><Relationship Id="rId22" Type="http://schemas.openxmlformats.org/officeDocument/2006/relationships/font" Target="fonts/Poppins-regular.fntdata"/><Relationship Id="rId21" Type="http://schemas.openxmlformats.org/officeDocument/2006/relationships/font" Target="fonts/BarlowCondensedMedium-boldItalic.fntdata"/><Relationship Id="rId24" Type="http://schemas.openxmlformats.org/officeDocument/2006/relationships/font" Target="fonts/Poppins-italic.fntdata"/><Relationship Id="rId23" Type="http://schemas.openxmlformats.org/officeDocument/2006/relationships/font" Target="fonts/Poppi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arlowCondensed-regular.fntdata"/><Relationship Id="rId25" Type="http://schemas.openxmlformats.org/officeDocument/2006/relationships/font" Target="fonts/Poppins-boldItalic.fntdata"/><Relationship Id="rId28" Type="http://schemas.openxmlformats.org/officeDocument/2006/relationships/font" Target="fonts/BarlowCondensed-italic.fntdata"/><Relationship Id="rId27" Type="http://schemas.openxmlformats.org/officeDocument/2006/relationships/font" Target="fonts/BarlowCondense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BarlowCondensed-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FiraSans-bold.fntdata"/><Relationship Id="rId30" Type="http://schemas.openxmlformats.org/officeDocument/2006/relationships/font" Target="fonts/FiraSans-regular.fntdata"/><Relationship Id="rId11" Type="http://schemas.openxmlformats.org/officeDocument/2006/relationships/slide" Target="slides/slide6.xml"/><Relationship Id="rId33" Type="http://schemas.openxmlformats.org/officeDocument/2006/relationships/font" Target="fonts/FiraSans-boldItalic.fntdata"/><Relationship Id="rId10" Type="http://schemas.openxmlformats.org/officeDocument/2006/relationships/slide" Target="slides/slide5.xml"/><Relationship Id="rId32" Type="http://schemas.openxmlformats.org/officeDocument/2006/relationships/font" Target="fonts/FiraSans-italic.fntdata"/><Relationship Id="rId13" Type="http://schemas.openxmlformats.org/officeDocument/2006/relationships/slide" Target="slides/slide8.xml"/><Relationship Id="rId35" Type="http://schemas.openxmlformats.org/officeDocument/2006/relationships/font" Target="fonts/GillSans-bold.fntdata"/><Relationship Id="rId12" Type="http://schemas.openxmlformats.org/officeDocument/2006/relationships/slide" Target="slides/slide7.xml"/><Relationship Id="rId34" Type="http://schemas.openxmlformats.org/officeDocument/2006/relationships/font" Target="fonts/GillSans-regular.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HomemadeApple-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BarlowCondensedMedium-bold.fntdata"/><Relationship Id="rId18" Type="http://schemas.openxmlformats.org/officeDocument/2006/relationships/font" Target="fonts/BarlowCondensedMedium-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51b28ef904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51b28ef904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51b28ef904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51b28ef904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51b28ef904_2_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51b28ef904_2_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51b28ef904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51b28ef904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51b28ef904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51b28ef904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51b28ef904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51b28ef904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51b28ef904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51b28ef904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51b28ef904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51b28ef904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6eea2d44e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6eea2d44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62e97dd036_0_6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62e97dd036_0_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842fec258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842fec258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 TargetMode="External"/><Relationship Id="rId3" Type="http://schemas.openxmlformats.org/officeDocument/2006/relationships/image" Target="../media/image2.png"/><Relationship Id="rId4" Type="http://schemas.openxmlformats.org/officeDocument/2006/relationships/hyperlink" Target="https://slidesmania.com/questions-powerpoint-google-slides/can-i-use-these-templates/" TargetMode="External"/><Relationship Id="rId11" Type="http://schemas.openxmlformats.org/officeDocument/2006/relationships/hyperlink" Target="https://www.instagram.com/slidesmania/" TargetMode="External"/><Relationship Id="rId10" Type="http://schemas.openxmlformats.org/officeDocument/2006/relationships/image" Target="../media/image4.png"/><Relationship Id="rId12" Type="http://schemas.openxmlformats.org/officeDocument/2006/relationships/image" Target="../media/image6.png"/><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3.png"/><Relationship Id="rId7" Type="http://schemas.openxmlformats.org/officeDocument/2006/relationships/hyperlink" Target="https://twitter.com/SlidesManiaSM/" TargetMode="External"/><Relationship Id="rId8"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gradFill>
          <a:gsLst>
            <a:gs pos="0">
              <a:srgbClr val="C00000"/>
            </a:gs>
            <a:gs pos="2600">
              <a:srgbClr val="C00000"/>
            </a:gs>
            <a:gs pos="12000">
              <a:srgbClr val="FF0000"/>
            </a:gs>
            <a:gs pos="21000">
              <a:srgbClr val="FFC000"/>
            </a:gs>
            <a:gs pos="34000">
              <a:srgbClr val="FFFF00"/>
            </a:gs>
            <a:gs pos="47000">
              <a:srgbClr val="92D050"/>
            </a:gs>
            <a:gs pos="58000">
              <a:srgbClr val="00B050"/>
            </a:gs>
            <a:gs pos="67000">
              <a:srgbClr val="00B0F0"/>
            </a:gs>
            <a:gs pos="80000">
              <a:srgbClr val="0070C0"/>
            </a:gs>
            <a:gs pos="92000">
              <a:srgbClr val="002060"/>
            </a:gs>
            <a:gs pos="100000">
              <a:srgbClr val="7030A0"/>
            </a:gs>
          </a:gsLst>
          <a:lin ang="0" scaled="0"/>
        </a:gradFill>
      </p:bgPr>
    </p:bg>
    <p:spTree>
      <p:nvGrpSpPr>
        <p:cNvPr id="9" name="Shape 9"/>
        <p:cNvGrpSpPr/>
        <p:nvPr/>
      </p:nvGrpSpPr>
      <p:grpSpPr>
        <a:xfrm>
          <a:off x="0" y="0"/>
          <a:ext cx="0" cy="0"/>
          <a:chOff x="0" y="0"/>
          <a:chExt cx="0" cy="0"/>
        </a:xfrm>
      </p:grpSpPr>
      <p:pic>
        <p:nvPicPr>
          <p:cNvPr descr="Imagen que contiene naturaleza&#10;&#10;Descripción generada automáticamente" id="10" name="Google Shape;10;p2"/>
          <p:cNvPicPr preferRelativeResize="0"/>
          <p:nvPr/>
        </p:nvPicPr>
        <p:blipFill rotWithShape="1">
          <a:blip r:embed="rId2">
            <a:alphaModFix/>
          </a:blip>
          <a:srcRect b="0" l="0" r="0" t="0"/>
          <a:stretch/>
        </p:blipFill>
        <p:spPr>
          <a:xfrm>
            <a:off x="3049" y="0"/>
            <a:ext cx="9141714" cy="5143226"/>
          </a:xfrm>
          <a:prstGeom prst="rect">
            <a:avLst/>
          </a:prstGeom>
          <a:noFill/>
          <a:ln>
            <a:noFill/>
          </a:ln>
        </p:spPr>
      </p:pic>
      <p:sp>
        <p:nvSpPr>
          <p:cNvPr id="11" name="Google Shape;11;p2"/>
          <p:cNvSpPr txBox="1"/>
          <p:nvPr>
            <p:ph type="ctrTitle"/>
          </p:nvPr>
        </p:nvSpPr>
        <p:spPr>
          <a:xfrm>
            <a:off x="540308" y="1658975"/>
            <a:ext cx="8520600" cy="2052600"/>
          </a:xfrm>
          <a:prstGeom prst="rect">
            <a:avLst/>
          </a:prstGeom>
        </p:spPr>
        <p:txBody>
          <a:bodyPr anchorCtr="0" anchor="ctr" bIns="91425" lIns="91425" spcFirstLastPara="1" rIns="91425" wrap="square" tIns="91425">
            <a:noAutofit/>
          </a:bodyPr>
          <a:lstStyle>
            <a:lvl1pPr lvl="0" algn="r">
              <a:spcBef>
                <a:spcPts val="0"/>
              </a:spcBef>
              <a:spcAft>
                <a:spcPts val="0"/>
              </a:spcAft>
              <a:buClr>
                <a:srgbClr val="FFFFFF"/>
              </a:buClr>
              <a:buSzPts val="5200"/>
              <a:buFont typeface="Barlow Condensed Medium"/>
              <a:buNone/>
              <a:defRPr sz="5200">
                <a:solidFill>
                  <a:srgbClr val="FFFFFF"/>
                </a:solidFill>
                <a:latin typeface="Barlow Condensed Medium"/>
                <a:ea typeface="Barlow Condensed Medium"/>
                <a:cs typeface="Barlow Condensed Medium"/>
                <a:sym typeface="Barlow Condensed Medium"/>
              </a:defRPr>
            </a:lvl1pPr>
            <a:lvl2pPr lvl="1" algn="r">
              <a:spcBef>
                <a:spcPts val="0"/>
              </a:spcBef>
              <a:spcAft>
                <a:spcPts val="0"/>
              </a:spcAft>
              <a:buClr>
                <a:srgbClr val="FFFFFF"/>
              </a:buClr>
              <a:buSzPts val="5200"/>
              <a:buFont typeface="Barlow Condensed Medium"/>
              <a:buNone/>
              <a:defRPr sz="5200">
                <a:solidFill>
                  <a:srgbClr val="FFFFFF"/>
                </a:solidFill>
                <a:latin typeface="Barlow Condensed Medium"/>
                <a:ea typeface="Barlow Condensed Medium"/>
                <a:cs typeface="Barlow Condensed Medium"/>
                <a:sym typeface="Barlow Condensed Medium"/>
              </a:defRPr>
            </a:lvl2pPr>
            <a:lvl3pPr lvl="2" algn="r">
              <a:spcBef>
                <a:spcPts val="0"/>
              </a:spcBef>
              <a:spcAft>
                <a:spcPts val="0"/>
              </a:spcAft>
              <a:buClr>
                <a:srgbClr val="FFFFFF"/>
              </a:buClr>
              <a:buSzPts val="5200"/>
              <a:buFont typeface="Barlow Condensed Medium"/>
              <a:buNone/>
              <a:defRPr sz="5200">
                <a:solidFill>
                  <a:srgbClr val="FFFFFF"/>
                </a:solidFill>
                <a:latin typeface="Barlow Condensed Medium"/>
                <a:ea typeface="Barlow Condensed Medium"/>
                <a:cs typeface="Barlow Condensed Medium"/>
                <a:sym typeface="Barlow Condensed Medium"/>
              </a:defRPr>
            </a:lvl3pPr>
            <a:lvl4pPr lvl="3" algn="r">
              <a:spcBef>
                <a:spcPts val="0"/>
              </a:spcBef>
              <a:spcAft>
                <a:spcPts val="0"/>
              </a:spcAft>
              <a:buClr>
                <a:srgbClr val="FFFFFF"/>
              </a:buClr>
              <a:buSzPts val="5200"/>
              <a:buFont typeface="Barlow Condensed Medium"/>
              <a:buNone/>
              <a:defRPr sz="5200">
                <a:solidFill>
                  <a:srgbClr val="FFFFFF"/>
                </a:solidFill>
                <a:latin typeface="Barlow Condensed Medium"/>
                <a:ea typeface="Barlow Condensed Medium"/>
                <a:cs typeface="Barlow Condensed Medium"/>
                <a:sym typeface="Barlow Condensed Medium"/>
              </a:defRPr>
            </a:lvl4pPr>
            <a:lvl5pPr lvl="4" algn="r">
              <a:spcBef>
                <a:spcPts val="0"/>
              </a:spcBef>
              <a:spcAft>
                <a:spcPts val="0"/>
              </a:spcAft>
              <a:buClr>
                <a:srgbClr val="FFFFFF"/>
              </a:buClr>
              <a:buSzPts val="5200"/>
              <a:buFont typeface="Barlow Condensed Medium"/>
              <a:buNone/>
              <a:defRPr sz="5200">
                <a:solidFill>
                  <a:srgbClr val="FFFFFF"/>
                </a:solidFill>
                <a:latin typeface="Barlow Condensed Medium"/>
                <a:ea typeface="Barlow Condensed Medium"/>
                <a:cs typeface="Barlow Condensed Medium"/>
                <a:sym typeface="Barlow Condensed Medium"/>
              </a:defRPr>
            </a:lvl5pPr>
            <a:lvl6pPr lvl="5" algn="r">
              <a:spcBef>
                <a:spcPts val="0"/>
              </a:spcBef>
              <a:spcAft>
                <a:spcPts val="0"/>
              </a:spcAft>
              <a:buClr>
                <a:srgbClr val="FFFFFF"/>
              </a:buClr>
              <a:buSzPts val="5200"/>
              <a:buFont typeface="Barlow Condensed Medium"/>
              <a:buNone/>
              <a:defRPr sz="5200">
                <a:solidFill>
                  <a:srgbClr val="FFFFFF"/>
                </a:solidFill>
                <a:latin typeface="Barlow Condensed Medium"/>
                <a:ea typeface="Barlow Condensed Medium"/>
                <a:cs typeface="Barlow Condensed Medium"/>
                <a:sym typeface="Barlow Condensed Medium"/>
              </a:defRPr>
            </a:lvl6pPr>
            <a:lvl7pPr lvl="6" algn="r">
              <a:spcBef>
                <a:spcPts val="0"/>
              </a:spcBef>
              <a:spcAft>
                <a:spcPts val="0"/>
              </a:spcAft>
              <a:buClr>
                <a:srgbClr val="FFFFFF"/>
              </a:buClr>
              <a:buSzPts val="5200"/>
              <a:buFont typeface="Barlow Condensed Medium"/>
              <a:buNone/>
              <a:defRPr sz="5200">
                <a:solidFill>
                  <a:srgbClr val="FFFFFF"/>
                </a:solidFill>
                <a:latin typeface="Barlow Condensed Medium"/>
                <a:ea typeface="Barlow Condensed Medium"/>
                <a:cs typeface="Barlow Condensed Medium"/>
                <a:sym typeface="Barlow Condensed Medium"/>
              </a:defRPr>
            </a:lvl7pPr>
            <a:lvl8pPr lvl="7" algn="r">
              <a:spcBef>
                <a:spcPts val="0"/>
              </a:spcBef>
              <a:spcAft>
                <a:spcPts val="0"/>
              </a:spcAft>
              <a:buClr>
                <a:srgbClr val="FFFFFF"/>
              </a:buClr>
              <a:buSzPts val="5200"/>
              <a:buFont typeface="Barlow Condensed Medium"/>
              <a:buNone/>
              <a:defRPr sz="5200">
                <a:solidFill>
                  <a:srgbClr val="FFFFFF"/>
                </a:solidFill>
                <a:latin typeface="Barlow Condensed Medium"/>
                <a:ea typeface="Barlow Condensed Medium"/>
                <a:cs typeface="Barlow Condensed Medium"/>
                <a:sym typeface="Barlow Condensed Medium"/>
              </a:defRPr>
            </a:lvl8pPr>
            <a:lvl9pPr lvl="8" algn="r">
              <a:spcBef>
                <a:spcPts val="0"/>
              </a:spcBef>
              <a:spcAft>
                <a:spcPts val="0"/>
              </a:spcAft>
              <a:buClr>
                <a:srgbClr val="FFFFFF"/>
              </a:buClr>
              <a:buSzPts val="5200"/>
              <a:buFont typeface="Barlow Condensed Medium"/>
              <a:buNone/>
              <a:defRPr sz="5200">
                <a:solidFill>
                  <a:srgbClr val="FFFFFF"/>
                </a:solidFill>
                <a:latin typeface="Barlow Condensed Medium"/>
                <a:ea typeface="Barlow Condensed Medium"/>
                <a:cs typeface="Barlow Condensed Medium"/>
                <a:sym typeface="Barlow Condensed Medium"/>
              </a:defRPr>
            </a:lvl9pPr>
          </a:lstStyle>
          <a:p/>
        </p:txBody>
      </p:sp>
      <p:sp>
        <p:nvSpPr>
          <p:cNvPr id="12" name="Google Shape;12;p2"/>
          <p:cNvSpPr txBox="1"/>
          <p:nvPr>
            <p:ph idx="1" type="subTitle"/>
          </p:nvPr>
        </p:nvSpPr>
        <p:spPr>
          <a:xfrm>
            <a:off x="421525" y="409727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nvSpPr>
        <p:spPr>
          <a:xfrm>
            <a:off x="7892225" y="18525"/>
            <a:ext cx="13800" cy="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Fira Sans"/>
              <a:ea typeface="Fira Sans"/>
              <a:cs typeface="Fira Sans"/>
              <a:sym typeface="Fira Sans"/>
            </a:endParaRPr>
          </a:p>
        </p:txBody>
      </p:sp>
      <p:sp>
        <p:nvSpPr>
          <p:cNvPr id="14" name="Google Shape;14;p2"/>
          <p:cNvSpPr txBox="1"/>
          <p:nvPr/>
        </p:nvSpPr>
        <p:spPr>
          <a:xfrm rot="5400000">
            <a:off x="-679350" y="46590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1"/>
                </a:solidFill>
                <a:latin typeface="Barlow Condensed"/>
                <a:ea typeface="Barlow Condensed"/>
                <a:cs typeface="Barlow Condensed"/>
                <a:sym typeface="Barlow Condensed"/>
              </a:rPr>
              <a:t>SLIDESMANIA.COM</a:t>
            </a:r>
            <a:endParaRPr sz="11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BLANK_2">
    <p:spTree>
      <p:nvGrpSpPr>
        <p:cNvPr id="96" name="Shape 96"/>
        <p:cNvGrpSpPr/>
        <p:nvPr/>
      </p:nvGrpSpPr>
      <p:grpSpPr>
        <a:xfrm>
          <a:off x="0" y="0"/>
          <a:ext cx="0" cy="0"/>
          <a:chOff x="0" y="0"/>
          <a:chExt cx="0" cy="0"/>
        </a:xfrm>
      </p:grpSpPr>
      <p:grpSp>
        <p:nvGrpSpPr>
          <p:cNvPr id="97" name="Google Shape;97;p11"/>
          <p:cNvGrpSpPr/>
          <p:nvPr/>
        </p:nvGrpSpPr>
        <p:grpSpPr>
          <a:xfrm flipH="1">
            <a:off x="-38050" y="-6225"/>
            <a:ext cx="9182088" cy="5175000"/>
            <a:chOff x="-38050" y="-6225"/>
            <a:chExt cx="9164675" cy="5175000"/>
          </a:xfrm>
        </p:grpSpPr>
        <p:pic>
          <p:nvPicPr>
            <p:cNvPr descr="Imagen que contiene naturaleza&#10;&#10;Descripción generada automáticamente" id="98" name="Google Shape;98;p11"/>
            <p:cNvPicPr preferRelativeResize="0"/>
            <p:nvPr/>
          </p:nvPicPr>
          <p:blipFill rotWithShape="1">
            <a:blip r:embed="rId2">
              <a:alphaModFix/>
            </a:blip>
            <a:srcRect b="18055" l="7024" r="32527" t="24844"/>
            <a:stretch/>
          </p:blipFill>
          <p:spPr>
            <a:xfrm flipH="1" rot="10800000">
              <a:off x="-38050" y="7"/>
              <a:ext cx="5559650" cy="5094566"/>
            </a:xfrm>
            <a:prstGeom prst="rect">
              <a:avLst/>
            </a:prstGeom>
            <a:noFill/>
            <a:ln>
              <a:noFill/>
            </a:ln>
          </p:spPr>
        </p:pic>
        <p:sp>
          <p:nvSpPr>
            <p:cNvPr id="99" name="Google Shape;99;p11"/>
            <p:cNvSpPr/>
            <p:nvPr/>
          </p:nvSpPr>
          <p:spPr>
            <a:xfrm>
              <a:off x="6034525" y="-6225"/>
              <a:ext cx="3092100" cy="5175000"/>
            </a:xfrm>
            <a:prstGeom prst="rect">
              <a:avLst/>
            </a:prstGeom>
            <a:solidFill>
              <a:srgbClr val="F9F9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pic>
        <p:nvPicPr>
          <p:cNvPr descr="Imagen que contiene naturaleza&#10;&#10;Descripción generada automáticamente" id="100" name="Google Shape;100;p11"/>
          <p:cNvPicPr preferRelativeResize="0"/>
          <p:nvPr/>
        </p:nvPicPr>
        <p:blipFill rotWithShape="1">
          <a:blip r:embed="rId2">
            <a:alphaModFix/>
          </a:blip>
          <a:srcRect b="18049" l="0" r="31689" t="24413"/>
          <a:stretch/>
        </p:blipFill>
        <p:spPr>
          <a:xfrm>
            <a:off x="2822762" y="0"/>
            <a:ext cx="6283225" cy="5162574"/>
          </a:xfrm>
          <a:prstGeom prst="rect">
            <a:avLst/>
          </a:prstGeom>
          <a:noFill/>
          <a:ln>
            <a:noFill/>
          </a:ln>
        </p:spPr>
      </p:pic>
      <p:grpSp>
        <p:nvGrpSpPr>
          <p:cNvPr id="101" name="Google Shape;101;p11"/>
          <p:cNvGrpSpPr/>
          <p:nvPr/>
        </p:nvGrpSpPr>
        <p:grpSpPr>
          <a:xfrm>
            <a:off x="5150900" y="528588"/>
            <a:ext cx="2790900" cy="4086300"/>
            <a:chOff x="4655600" y="528600"/>
            <a:chExt cx="2790900" cy="4086300"/>
          </a:xfrm>
        </p:grpSpPr>
        <p:sp>
          <p:nvSpPr>
            <p:cNvPr id="102" name="Google Shape;102;p11"/>
            <p:cNvSpPr/>
            <p:nvPr/>
          </p:nvSpPr>
          <p:spPr>
            <a:xfrm>
              <a:off x="4693700" y="585838"/>
              <a:ext cx="2714700" cy="39909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1"/>
            <p:cNvSpPr/>
            <p:nvPr/>
          </p:nvSpPr>
          <p:spPr>
            <a:xfrm>
              <a:off x="4655600" y="528600"/>
              <a:ext cx="2790900" cy="4086300"/>
            </a:xfrm>
            <a:prstGeom prst="frame">
              <a:avLst>
                <a:gd fmla="val 2330" name="adj1"/>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11"/>
          <p:cNvSpPr txBox="1"/>
          <p:nvPr>
            <p:ph type="title"/>
          </p:nvPr>
        </p:nvSpPr>
        <p:spPr>
          <a:xfrm>
            <a:off x="5274725" y="1309375"/>
            <a:ext cx="2581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34343"/>
              </a:buClr>
              <a:buSzPts val="4200"/>
              <a:buNone/>
              <a:defRPr sz="4200">
                <a:solidFill>
                  <a:srgbClr val="434343"/>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5" name="Google Shape;105;p11"/>
          <p:cNvSpPr txBox="1"/>
          <p:nvPr>
            <p:ph idx="1" type="subTitle"/>
          </p:nvPr>
        </p:nvSpPr>
        <p:spPr>
          <a:xfrm>
            <a:off x="5274725" y="2879275"/>
            <a:ext cx="2581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6" name="Google Shape;106;p11"/>
          <p:cNvSpPr txBox="1"/>
          <p:nvPr/>
        </p:nvSpPr>
        <p:spPr>
          <a:xfrm rot="5400000">
            <a:off x="-679350" y="46590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1"/>
                </a:solidFill>
                <a:latin typeface="Barlow Condensed"/>
                <a:ea typeface="Barlow Condensed"/>
                <a:cs typeface="Barlow Condensed"/>
                <a:sym typeface="Barlow Condensed"/>
              </a:rPr>
              <a:t>SLIDESMANIA.COM</a:t>
            </a:r>
            <a:endParaRPr sz="11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grpSp>
        <p:nvGrpSpPr>
          <p:cNvPr id="16" name="Google Shape;16;p3"/>
          <p:cNvGrpSpPr/>
          <p:nvPr/>
        </p:nvGrpSpPr>
        <p:grpSpPr>
          <a:xfrm rot="5400000">
            <a:off x="2002920" y="-2002934"/>
            <a:ext cx="5162550" cy="9168408"/>
            <a:chOff x="-152400" y="0"/>
            <a:chExt cx="6188624" cy="6859500"/>
          </a:xfrm>
        </p:grpSpPr>
        <p:pic>
          <p:nvPicPr>
            <p:cNvPr descr="Imagen que contiene naturaleza&#10;&#10;Descripción generada automáticamente" id="17" name="Google Shape;17;p3"/>
            <p:cNvPicPr preferRelativeResize="0"/>
            <p:nvPr/>
          </p:nvPicPr>
          <p:blipFill rotWithShape="1">
            <a:blip r:embed="rId2">
              <a:alphaModFix/>
            </a:blip>
            <a:srcRect b="18049" l="11208" r="32526" t="24413"/>
            <a:stretch/>
          </p:blipFill>
          <p:spPr>
            <a:xfrm flipH="1" rot="-5400000">
              <a:off x="-351125" y="470650"/>
              <a:ext cx="6857998" cy="5916699"/>
            </a:xfrm>
            <a:prstGeom prst="rect">
              <a:avLst/>
            </a:prstGeom>
            <a:noFill/>
            <a:ln>
              <a:noFill/>
            </a:ln>
          </p:spPr>
        </p:pic>
        <p:pic>
          <p:nvPicPr>
            <p:cNvPr descr="Imagen que contiene naturaleza&#10;&#10;Descripción generada automáticamente" id="18" name="Google Shape;18;p3"/>
            <p:cNvPicPr preferRelativeResize="0"/>
            <p:nvPr/>
          </p:nvPicPr>
          <p:blipFill rotWithShape="1">
            <a:blip r:embed="rId2">
              <a:alphaModFix/>
            </a:blip>
            <a:srcRect b="18055" l="11208" r="32526" t="24844"/>
            <a:stretch/>
          </p:blipFill>
          <p:spPr>
            <a:xfrm flipH="1" rot="5400000">
              <a:off x="-645461" y="494563"/>
              <a:ext cx="6857998" cy="5871876"/>
            </a:xfrm>
            <a:prstGeom prst="rect">
              <a:avLst/>
            </a:prstGeom>
            <a:noFill/>
            <a:ln>
              <a:noFill/>
            </a:ln>
          </p:spPr>
        </p:pic>
      </p:grpSp>
      <p:sp>
        <p:nvSpPr>
          <p:cNvPr id="19" name="Google Shape;19;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20" name="Google Shape;20;p3"/>
          <p:cNvSpPr txBox="1"/>
          <p:nvPr/>
        </p:nvSpPr>
        <p:spPr>
          <a:xfrm rot="5400000">
            <a:off x="-679350" y="46590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1"/>
                </a:solidFill>
                <a:latin typeface="Barlow Condensed"/>
                <a:ea typeface="Barlow Condensed"/>
                <a:cs typeface="Barlow Condensed"/>
                <a:sym typeface="Barlow Condensed"/>
              </a:rPr>
              <a:t>SLIDESMANIA.COM</a:t>
            </a:r>
            <a:endParaRPr sz="11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gradFill>
          <a:gsLst>
            <a:gs pos="0">
              <a:srgbClr val="C00000"/>
            </a:gs>
            <a:gs pos="2600">
              <a:srgbClr val="C00000"/>
            </a:gs>
            <a:gs pos="12000">
              <a:srgbClr val="FF0000"/>
            </a:gs>
            <a:gs pos="21000">
              <a:srgbClr val="FFC000"/>
            </a:gs>
            <a:gs pos="34000">
              <a:srgbClr val="FFFF00"/>
            </a:gs>
            <a:gs pos="47000">
              <a:srgbClr val="92D050"/>
            </a:gs>
            <a:gs pos="58000">
              <a:srgbClr val="00B050"/>
            </a:gs>
            <a:gs pos="67000">
              <a:srgbClr val="00B0F0"/>
            </a:gs>
            <a:gs pos="80000">
              <a:srgbClr val="0070C0"/>
            </a:gs>
            <a:gs pos="92000">
              <a:srgbClr val="002060"/>
            </a:gs>
            <a:gs pos="100000">
              <a:srgbClr val="7030A0"/>
            </a:gs>
          </a:gsLst>
          <a:lin ang="13500032" scaled="0"/>
        </a:gradFill>
      </p:bgPr>
    </p:bg>
    <p:spTree>
      <p:nvGrpSpPr>
        <p:cNvPr id="21" name="Shape 21"/>
        <p:cNvGrpSpPr/>
        <p:nvPr/>
      </p:nvGrpSpPr>
      <p:grpSpPr>
        <a:xfrm>
          <a:off x="0" y="0"/>
          <a:ext cx="0" cy="0"/>
          <a:chOff x="0" y="0"/>
          <a:chExt cx="0" cy="0"/>
        </a:xfrm>
      </p:grpSpPr>
      <p:grpSp>
        <p:nvGrpSpPr>
          <p:cNvPr id="22" name="Google Shape;22;p4"/>
          <p:cNvGrpSpPr/>
          <p:nvPr/>
        </p:nvGrpSpPr>
        <p:grpSpPr>
          <a:xfrm>
            <a:off x="-39906" y="-16337"/>
            <a:ext cx="9223810" cy="5176179"/>
            <a:chOff x="-152400" y="0"/>
            <a:chExt cx="12344500" cy="6859500"/>
          </a:xfrm>
        </p:grpSpPr>
        <p:pic>
          <p:nvPicPr>
            <p:cNvPr descr="Imagen que contiene naturaleza&#10;&#10;Descripción generada automáticamente" id="23" name="Google Shape;23;p4"/>
            <p:cNvPicPr preferRelativeResize="0"/>
            <p:nvPr/>
          </p:nvPicPr>
          <p:blipFill rotWithShape="1">
            <a:blip r:embed="rId2">
              <a:alphaModFix/>
            </a:blip>
            <a:srcRect b="18049" l="11208" r="32526" t="24413"/>
            <a:stretch/>
          </p:blipFill>
          <p:spPr>
            <a:xfrm flipH="1" rot="-5400000">
              <a:off x="-351125" y="470650"/>
              <a:ext cx="6857998" cy="5916699"/>
            </a:xfrm>
            <a:prstGeom prst="rect">
              <a:avLst/>
            </a:prstGeom>
            <a:noFill/>
            <a:ln>
              <a:noFill/>
            </a:ln>
          </p:spPr>
        </p:pic>
        <p:sp>
          <p:nvSpPr>
            <p:cNvPr id="24" name="Google Shape;24;p4"/>
            <p:cNvSpPr/>
            <p:nvPr/>
          </p:nvSpPr>
          <p:spPr>
            <a:xfrm>
              <a:off x="5994400" y="0"/>
              <a:ext cx="6197700" cy="6858000"/>
            </a:xfrm>
            <a:prstGeom prst="rect">
              <a:avLst/>
            </a:prstGeom>
            <a:solidFill>
              <a:srgbClr val="F9F9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descr="Imagen que contiene naturaleza&#10;&#10;Descripción generada automáticamente" id="25" name="Google Shape;25;p4"/>
            <p:cNvPicPr preferRelativeResize="0"/>
            <p:nvPr/>
          </p:nvPicPr>
          <p:blipFill rotWithShape="1">
            <a:blip r:embed="rId2">
              <a:alphaModFix/>
            </a:blip>
            <a:srcRect b="18055" l="11208" r="32526" t="24844"/>
            <a:stretch/>
          </p:blipFill>
          <p:spPr>
            <a:xfrm flipH="1" rot="5400000">
              <a:off x="-645461" y="494563"/>
              <a:ext cx="6857998" cy="5871876"/>
            </a:xfrm>
            <a:prstGeom prst="rect">
              <a:avLst/>
            </a:prstGeom>
            <a:noFill/>
            <a:ln>
              <a:noFill/>
            </a:ln>
          </p:spPr>
        </p:pic>
      </p:grpSp>
      <p:sp>
        <p:nvSpPr>
          <p:cNvPr id="26" name="Google Shape;26;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27" name="Google Shape;27;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1600"/>
              </a:spcBef>
              <a:spcAft>
                <a:spcPts val="0"/>
              </a:spcAft>
              <a:buSzPts val="1800"/>
              <a:buChar char="○"/>
              <a:defRPr/>
            </a:lvl2pPr>
            <a:lvl3pPr indent="-342900" lvl="2" marL="1371600">
              <a:spcBef>
                <a:spcPts val="1600"/>
              </a:spcBef>
              <a:spcAft>
                <a:spcPts val="0"/>
              </a:spcAft>
              <a:buSzPts val="1800"/>
              <a:buChar char="■"/>
              <a:defRPr/>
            </a:lvl3pPr>
            <a:lvl4pPr indent="-342900" lvl="3" marL="1828800">
              <a:spcBef>
                <a:spcPts val="1600"/>
              </a:spcBef>
              <a:spcAft>
                <a:spcPts val="0"/>
              </a:spcAft>
              <a:buSzPts val="1800"/>
              <a:buChar char="●"/>
              <a:defRPr/>
            </a:lvl4pPr>
            <a:lvl5pPr indent="-342900" lvl="4" marL="2286000">
              <a:spcBef>
                <a:spcPts val="1600"/>
              </a:spcBef>
              <a:spcAft>
                <a:spcPts val="0"/>
              </a:spcAft>
              <a:buSzPts val="1800"/>
              <a:buChar char="○"/>
              <a:defRPr/>
            </a:lvl5pPr>
            <a:lvl6pPr indent="-342900" lvl="5" marL="2743200">
              <a:spcBef>
                <a:spcPts val="1600"/>
              </a:spcBef>
              <a:spcAft>
                <a:spcPts val="0"/>
              </a:spcAft>
              <a:buSzPts val="1800"/>
              <a:buChar char="■"/>
              <a:defRPr/>
            </a:lvl6pPr>
            <a:lvl7pPr indent="-342900" lvl="6" marL="3200400">
              <a:spcBef>
                <a:spcPts val="1600"/>
              </a:spcBef>
              <a:spcAft>
                <a:spcPts val="0"/>
              </a:spcAft>
              <a:buSzPts val="1800"/>
              <a:buChar char="●"/>
              <a:defRPr/>
            </a:lvl7pPr>
            <a:lvl8pPr indent="-342900" lvl="7" marL="3657600">
              <a:spcBef>
                <a:spcPts val="1600"/>
              </a:spcBef>
              <a:spcAft>
                <a:spcPts val="0"/>
              </a:spcAft>
              <a:buSzPts val="1800"/>
              <a:buChar char="○"/>
              <a:defRPr/>
            </a:lvl8pPr>
            <a:lvl9pPr indent="-342900" lvl="8" marL="4114800">
              <a:spcBef>
                <a:spcPts val="1600"/>
              </a:spcBef>
              <a:spcAft>
                <a:spcPts val="1600"/>
              </a:spcAft>
              <a:buSzPts val="1800"/>
              <a:buChar char="■"/>
              <a:defRPr/>
            </a:lvl9pPr>
          </a:lstStyle>
          <a:p/>
        </p:txBody>
      </p:sp>
      <p:sp>
        <p:nvSpPr>
          <p:cNvPr id="28" name="Google Shape;28;p4"/>
          <p:cNvSpPr txBox="1"/>
          <p:nvPr/>
        </p:nvSpPr>
        <p:spPr>
          <a:xfrm rot="5400000">
            <a:off x="-679350" y="46590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1"/>
                </a:solidFill>
                <a:latin typeface="Barlow Condensed"/>
                <a:ea typeface="Barlow Condensed"/>
                <a:cs typeface="Barlow Condensed"/>
                <a:sym typeface="Barlow Condensed"/>
              </a:rPr>
              <a:t>SLIDESMANIA.COM</a:t>
            </a:r>
            <a:endParaRPr sz="11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
    <p:bg>
      <p:bgPr>
        <a:gradFill>
          <a:gsLst>
            <a:gs pos="0">
              <a:srgbClr val="C00000"/>
            </a:gs>
            <a:gs pos="2600">
              <a:srgbClr val="C00000"/>
            </a:gs>
            <a:gs pos="12000">
              <a:srgbClr val="FF0000"/>
            </a:gs>
            <a:gs pos="21000">
              <a:srgbClr val="FFC000"/>
            </a:gs>
            <a:gs pos="34000">
              <a:srgbClr val="FFFF00"/>
            </a:gs>
            <a:gs pos="47000">
              <a:srgbClr val="92D050"/>
            </a:gs>
            <a:gs pos="58000">
              <a:srgbClr val="00B050"/>
            </a:gs>
            <a:gs pos="67000">
              <a:srgbClr val="00B0F0"/>
            </a:gs>
            <a:gs pos="80000">
              <a:srgbClr val="0070C0"/>
            </a:gs>
            <a:gs pos="92000">
              <a:srgbClr val="002060"/>
            </a:gs>
            <a:gs pos="100000">
              <a:srgbClr val="7030A0"/>
            </a:gs>
          </a:gsLst>
          <a:lin ang="13500032" scaled="0"/>
        </a:gradFill>
      </p:bgPr>
    </p:bg>
    <p:spTree>
      <p:nvGrpSpPr>
        <p:cNvPr id="29" name="Shape 29"/>
        <p:cNvGrpSpPr/>
        <p:nvPr/>
      </p:nvGrpSpPr>
      <p:grpSpPr>
        <a:xfrm>
          <a:off x="0" y="0"/>
          <a:ext cx="0" cy="0"/>
          <a:chOff x="0" y="0"/>
          <a:chExt cx="0" cy="0"/>
        </a:xfrm>
      </p:grpSpPr>
      <p:grpSp>
        <p:nvGrpSpPr>
          <p:cNvPr id="30" name="Google Shape;30;p5"/>
          <p:cNvGrpSpPr/>
          <p:nvPr/>
        </p:nvGrpSpPr>
        <p:grpSpPr>
          <a:xfrm flipH="1">
            <a:off x="-39906" y="-16337"/>
            <a:ext cx="9223810" cy="5176179"/>
            <a:chOff x="-152400" y="0"/>
            <a:chExt cx="12344500" cy="6859500"/>
          </a:xfrm>
        </p:grpSpPr>
        <p:pic>
          <p:nvPicPr>
            <p:cNvPr descr="Imagen que contiene naturaleza&#10;&#10;Descripción generada automáticamente" id="31" name="Google Shape;31;p5"/>
            <p:cNvPicPr preferRelativeResize="0"/>
            <p:nvPr/>
          </p:nvPicPr>
          <p:blipFill rotWithShape="1">
            <a:blip r:embed="rId2">
              <a:alphaModFix/>
            </a:blip>
            <a:srcRect b="18049" l="11208" r="32526" t="24413"/>
            <a:stretch/>
          </p:blipFill>
          <p:spPr>
            <a:xfrm flipH="1" rot="-5400000">
              <a:off x="-351125" y="470650"/>
              <a:ext cx="6857998" cy="5916699"/>
            </a:xfrm>
            <a:prstGeom prst="rect">
              <a:avLst/>
            </a:prstGeom>
            <a:noFill/>
            <a:ln>
              <a:noFill/>
            </a:ln>
          </p:spPr>
        </p:pic>
        <p:sp>
          <p:nvSpPr>
            <p:cNvPr id="32" name="Google Shape;32;p5"/>
            <p:cNvSpPr/>
            <p:nvPr/>
          </p:nvSpPr>
          <p:spPr>
            <a:xfrm>
              <a:off x="5994400" y="0"/>
              <a:ext cx="6197700" cy="6858000"/>
            </a:xfrm>
            <a:prstGeom prst="rect">
              <a:avLst/>
            </a:prstGeom>
            <a:solidFill>
              <a:srgbClr val="F9F9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descr="Imagen que contiene naturaleza&#10;&#10;Descripción generada automáticamente" id="33" name="Google Shape;33;p5"/>
            <p:cNvPicPr preferRelativeResize="0"/>
            <p:nvPr/>
          </p:nvPicPr>
          <p:blipFill rotWithShape="1">
            <a:blip r:embed="rId2">
              <a:alphaModFix/>
            </a:blip>
            <a:srcRect b="18055" l="11208" r="32526" t="24844"/>
            <a:stretch/>
          </p:blipFill>
          <p:spPr>
            <a:xfrm flipH="1" rot="5400000">
              <a:off x="-645461" y="494563"/>
              <a:ext cx="6857998" cy="5871876"/>
            </a:xfrm>
            <a:prstGeom prst="rect">
              <a:avLst/>
            </a:prstGeom>
            <a:noFill/>
            <a:ln>
              <a:noFill/>
            </a:ln>
          </p:spPr>
        </p:pic>
      </p:grpSp>
      <p:grpSp>
        <p:nvGrpSpPr>
          <p:cNvPr id="34" name="Google Shape;34;p5"/>
          <p:cNvGrpSpPr/>
          <p:nvPr/>
        </p:nvGrpSpPr>
        <p:grpSpPr>
          <a:xfrm>
            <a:off x="5531900" y="528588"/>
            <a:ext cx="2790900" cy="4086300"/>
            <a:chOff x="4655600" y="528600"/>
            <a:chExt cx="2790900" cy="4086300"/>
          </a:xfrm>
        </p:grpSpPr>
        <p:sp>
          <p:nvSpPr>
            <p:cNvPr id="35" name="Google Shape;35;p5"/>
            <p:cNvSpPr/>
            <p:nvPr/>
          </p:nvSpPr>
          <p:spPr>
            <a:xfrm>
              <a:off x="4693700" y="585838"/>
              <a:ext cx="2714700" cy="3990900"/>
            </a:xfrm>
            <a:prstGeom prst="rect">
              <a:avLst/>
            </a:prstGeom>
            <a:solidFill>
              <a:srgbClr val="F3F3F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5"/>
            <p:cNvSpPr/>
            <p:nvPr/>
          </p:nvSpPr>
          <p:spPr>
            <a:xfrm>
              <a:off x="4655600" y="528600"/>
              <a:ext cx="2790900" cy="4086300"/>
            </a:xfrm>
            <a:prstGeom prst="frame">
              <a:avLst>
                <a:gd fmla="val 2330" name="adj1"/>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 name="Google Shape;37;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l">
              <a:spcBef>
                <a:spcPts val="0"/>
              </a:spcBef>
              <a:spcAft>
                <a:spcPts val="0"/>
              </a:spcAft>
              <a:buClr>
                <a:srgbClr val="434343"/>
              </a:buClr>
              <a:buSzPts val="3000"/>
              <a:buNone/>
              <a:defRPr sz="3000">
                <a:solidFill>
                  <a:srgbClr val="434343"/>
                </a:solidFill>
              </a:defRPr>
            </a:lvl1pPr>
            <a:lvl2pPr lvl="1" rtl="0">
              <a:spcBef>
                <a:spcPts val="0"/>
              </a:spcBef>
              <a:spcAft>
                <a:spcPts val="0"/>
              </a:spcAft>
              <a:buClr>
                <a:srgbClr val="434343"/>
              </a:buClr>
              <a:buSzPts val="3000"/>
              <a:buNone/>
              <a:defRPr sz="3000">
                <a:solidFill>
                  <a:srgbClr val="434343"/>
                </a:solidFill>
              </a:defRPr>
            </a:lvl2pPr>
            <a:lvl3pPr lvl="2" rtl="0">
              <a:spcBef>
                <a:spcPts val="0"/>
              </a:spcBef>
              <a:spcAft>
                <a:spcPts val="0"/>
              </a:spcAft>
              <a:buClr>
                <a:srgbClr val="434343"/>
              </a:buClr>
              <a:buSzPts val="3000"/>
              <a:buNone/>
              <a:defRPr sz="3000">
                <a:solidFill>
                  <a:srgbClr val="434343"/>
                </a:solidFill>
              </a:defRPr>
            </a:lvl3pPr>
            <a:lvl4pPr lvl="3" rtl="0">
              <a:spcBef>
                <a:spcPts val="0"/>
              </a:spcBef>
              <a:spcAft>
                <a:spcPts val="0"/>
              </a:spcAft>
              <a:buClr>
                <a:srgbClr val="434343"/>
              </a:buClr>
              <a:buSzPts val="3000"/>
              <a:buNone/>
              <a:defRPr sz="3000">
                <a:solidFill>
                  <a:srgbClr val="434343"/>
                </a:solidFill>
              </a:defRPr>
            </a:lvl4pPr>
            <a:lvl5pPr lvl="4" rtl="0">
              <a:spcBef>
                <a:spcPts val="0"/>
              </a:spcBef>
              <a:spcAft>
                <a:spcPts val="0"/>
              </a:spcAft>
              <a:buClr>
                <a:srgbClr val="434343"/>
              </a:buClr>
              <a:buSzPts val="3000"/>
              <a:buNone/>
              <a:defRPr sz="3000">
                <a:solidFill>
                  <a:srgbClr val="434343"/>
                </a:solidFill>
              </a:defRPr>
            </a:lvl5pPr>
            <a:lvl6pPr lvl="5" rtl="0">
              <a:spcBef>
                <a:spcPts val="0"/>
              </a:spcBef>
              <a:spcAft>
                <a:spcPts val="0"/>
              </a:spcAft>
              <a:buClr>
                <a:srgbClr val="434343"/>
              </a:buClr>
              <a:buSzPts val="3000"/>
              <a:buNone/>
              <a:defRPr sz="3000">
                <a:solidFill>
                  <a:srgbClr val="434343"/>
                </a:solidFill>
              </a:defRPr>
            </a:lvl6pPr>
            <a:lvl7pPr lvl="6" rtl="0">
              <a:spcBef>
                <a:spcPts val="0"/>
              </a:spcBef>
              <a:spcAft>
                <a:spcPts val="0"/>
              </a:spcAft>
              <a:buClr>
                <a:srgbClr val="434343"/>
              </a:buClr>
              <a:buSzPts val="3000"/>
              <a:buNone/>
              <a:defRPr sz="3000">
                <a:solidFill>
                  <a:srgbClr val="434343"/>
                </a:solidFill>
              </a:defRPr>
            </a:lvl7pPr>
            <a:lvl8pPr lvl="7" rtl="0">
              <a:spcBef>
                <a:spcPts val="0"/>
              </a:spcBef>
              <a:spcAft>
                <a:spcPts val="0"/>
              </a:spcAft>
              <a:buClr>
                <a:srgbClr val="434343"/>
              </a:buClr>
              <a:buSzPts val="3000"/>
              <a:buNone/>
              <a:defRPr sz="3000">
                <a:solidFill>
                  <a:srgbClr val="434343"/>
                </a:solidFill>
              </a:defRPr>
            </a:lvl8pPr>
            <a:lvl9pPr lvl="8" rtl="0">
              <a:spcBef>
                <a:spcPts val="0"/>
              </a:spcBef>
              <a:spcAft>
                <a:spcPts val="0"/>
              </a:spcAft>
              <a:buClr>
                <a:srgbClr val="434343"/>
              </a:buClr>
              <a:buSzPts val="3000"/>
              <a:buNone/>
              <a:defRPr sz="3000">
                <a:solidFill>
                  <a:srgbClr val="434343"/>
                </a:solidFill>
              </a:defRPr>
            </a:lvl9pPr>
          </a:lstStyle>
          <a:p/>
        </p:txBody>
      </p:sp>
      <p:sp>
        <p:nvSpPr>
          <p:cNvPr id="38" name="Google Shape;38;p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42900" lvl="1" marL="914400" rtl="0">
              <a:spcBef>
                <a:spcPts val="1600"/>
              </a:spcBef>
              <a:spcAft>
                <a:spcPts val="0"/>
              </a:spcAft>
              <a:buSzPts val="1800"/>
              <a:buChar char="○"/>
              <a:defRPr/>
            </a:lvl2pPr>
            <a:lvl3pPr indent="-342900" lvl="2" marL="1371600" rtl="0">
              <a:spcBef>
                <a:spcPts val="1600"/>
              </a:spcBef>
              <a:spcAft>
                <a:spcPts val="0"/>
              </a:spcAft>
              <a:buSzPts val="1800"/>
              <a:buChar char="■"/>
              <a:defRPr/>
            </a:lvl3pPr>
            <a:lvl4pPr indent="-342900" lvl="3" marL="1828800" rtl="0">
              <a:spcBef>
                <a:spcPts val="1600"/>
              </a:spcBef>
              <a:spcAft>
                <a:spcPts val="0"/>
              </a:spcAft>
              <a:buSzPts val="1800"/>
              <a:buChar char="●"/>
              <a:defRPr/>
            </a:lvl4pPr>
            <a:lvl5pPr indent="-342900" lvl="4" marL="2286000" rtl="0">
              <a:spcBef>
                <a:spcPts val="1600"/>
              </a:spcBef>
              <a:spcAft>
                <a:spcPts val="0"/>
              </a:spcAft>
              <a:buSzPts val="1800"/>
              <a:buChar char="○"/>
              <a:defRPr/>
            </a:lvl5pPr>
            <a:lvl6pPr indent="-342900" lvl="5" marL="2743200" rtl="0">
              <a:spcBef>
                <a:spcPts val="1600"/>
              </a:spcBef>
              <a:spcAft>
                <a:spcPts val="0"/>
              </a:spcAft>
              <a:buSzPts val="1800"/>
              <a:buChar char="■"/>
              <a:defRPr/>
            </a:lvl6pPr>
            <a:lvl7pPr indent="-342900" lvl="6" marL="3200400" rtl="0">
              <a:spcBef>
                <a:spcPts val="1600"/>
              </a:spcBef>
              <a:spcAft>
                <a:spcPts val="0"/>
              </a:spcAft>
              <a:buSzPts val="1800"/>
              <a:buChar char="●"/>
              <a:defRPr/>
            </a:lvl7pPr>
            <a:lvl8pPr indent="-342900" lvl="7" marL="3657600" rtl="0">
              <a:spcBef>
                <a:spcPts val="1600"/>
              </a:spcBef>
              <a:spcAft>
                <a:spcPts val="0"/>
              </a:spcAft>
              <a:buSzPts val="1800"/>
              <a:buChar char="○"/>
              <a:defRPr/>
            </a:lvl8pPr>
            <a:lvl9pPr indent="-342900" lvl="8" marL="4114800" rtl="0">
              <a:spcBef>
                <a:spcPts val="1600"/>
              </a:spcBef>
              <a:spcAft>
                <a:spcPts val="1600"/>
              </a:spcAft>
              <a:buSzPts val="1800"/>
              <a:buChar char="■"/>
              <a:defRPr/>
            </a:lvl9pPr>
          </a:lstStyle>
          <a:p/>
        </p:txBody>
      </p:sp>
      <p:sp>
        <p:nvSpPr>
          <p:cNvPr id="39" name="Google Shape;39;p5"/>
          <p:cNvSpPr txBox="1"/>
          <p:nvPr/>
        </p:nvSpPr>
        <p:spPr>
          <a:xfrm rot="5400000">
            <a:off x="-679350" y="46590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1"/>
                </a:solidFill>
                <a:latin typeface="Barlow Condensed"/>
                <a:ea typeface="Barlow Condensed"/>
                <a:cs typeface="Barlow Condensed"/>
                <a:sym typeface="Barlow Condensed"/>
              </a:rPr>
              <a:t>SLIDESMANIA.COM</a:t>
            </a:r>
            <a:endParaRPr sz="11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gradFill>
          <a:gsLst>
            <a:gs pos="0">
              <a:srgbClr val="C00000"/>
            </a:gs>
            <a:gs pos="2600">
              <a:srgbClr val="C00000"/>
            </a:gs>
            <a:gs pos="12000">
              <a:srgbClr val="FF0000"/>
            </a:gs>
            <a:gs pos="21000">
              <a:srgbClr val="FFC000"/>
            </a:gs>
            <a:gs pos="34000">
              <a:srgbClr val="FFFF00"/>
            </a:gs>
            <a:gs pos="47000">
              <a:srgbClr val="92D050"/>
            </a:gs>
            <a:gs pos="58000">
              <a:srgbClr val="00B050"/>
            </a:gs>
            <a:gs pos="67000">
              <a:srgbClr val="00B0F0"/>
            </a:gs>
            <a:gs pos="80000">
              <a:srgbClr val="0070C0"/>
            </a:gs>
            <a:gs pos="92000">
              <a:srgbClr val="002060"/>
            </a:gs>
            <a:gs pos="100000">
              <a:srgbClr val="7030A0"/>
            </a:gs>
          </a:gsLst>
          <a:lin ang="13500032" scaled="0"/>
        </a:gradFill>
      </p:bgPr>
    </p:bg>
    <p:spTree>
      <p:nvGrpSpPr>
        <p:cNvPr id="40" name="Shape 40"/>
        <p:cNvGrpSpPr/>
        <p:nvPr/>
      </p:nvGrpSpPr>
      <p:grpSpPr>
        <a:xfrm>
          <a:off x="0" y="0"/>
          <a:ext cx="0" cy="0"/>
          <a:chOff x="0" y="0"/>
          <a:chExt cx="0" cy="0"/>
        </a:xfrm>
      </p:grpSpPr>
      <p:grpSp>
        <p:nvGrpSpPr>
          <p:cNvPr id="41" name="Google Shape;41;p6"/>
          <p:cNvGrpSpPr/>
          <p:nvPr/>
        </p:nvGrpSpPr>
        <p:grpSpPr>
          <a:xfrm>
            <a:off x="-38050" y="-6225"/>
            <a:ext cx="9182088" cy="5175000"/>
            <a:chOff x="-38050" y="-6225"/>
            <a:chExt cx="9164675" cy="5175000"/>
          </a:xfrm>
        </p:grpSpPr>
        <p:pic>
          <p:nvPicPr>
            <p:cNvPr descr="Imagen que contiene naturaleza&#10;&#10;Descripción generada automáticamente" id="42" name="Google Shape;42;p6"/>
            <p:cNvPicPr preferRelativeResize="0"/>
            <p:nvPr/>
          </p:nvPicPr>
          <p:blipFill rotWithShape="1">
            <a:blip r:embed="rId2">
              <a:alphaModFix/>
            </a:blip>
            <a:srcRect b="18055" l="7024" r="32527" t="24844"/>
            <a:stretch/>
          </p:blipFill>
          <p:spPr>
            <a:xfrm flipH="1" rot="10800000">
              <a:off x="-38050" y="7"/>
              <a:ext cx="5559650" cy="5094566"/>
            </a:xfrm>
            <a:prstGeom prst="rect">
              <a:avLst/>
            </a:prstGeom>
            <a:noFill/>
            <a:ln>
              <a:noFill/>
            </a:ln>
          </p:spPr>
        </p:pic>
        <p:sp>
          <p:nvSpPr>
            <p:cNvPr id="43" name="Google Shape;43;p6"/>
            <p:cNvSpPr/>
            <p:nvPr/>
          </p:nvSpPr>
          <p:spPr>
            <a:xfrm>
              <a:off x="6034525" y="-6225"/>
              <a:ext cx="3092100" cy="5175000"/>
            </a:xfrm>
            <a:prstGeom prst="rect">
              <a:avLst/>
            </a:prstGeom>
            <a:solidFill>
              <a:srgbClr val="F9F9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pic>
        <p:nvPicPr>
          <p:cNvPr descr="Imagen que contiene naturaleza&#10;&#10;Descripción generada automáticamente" id="44" name="Google Shape;44;p6"/>
          <p:cNvPicPr preferRelativeResize="0"/>
          <p:nvPr/>
        </p:nvPicPr>
        <p:blipFill rotWithShape="1">
          <a:blip r:embed="rId2">
            <a:alphaModFix/>
          </a:blip>
          <a:srcRect b="18049" l="0" r="31689" t="24413"/>
          <a:stretch/>
        </p:blipFill>
        <p:spPr>
          <a:xfrm flipH="1">
            <a:off x="0" y="0"/>
            <a:ext cx="6283225" cy="5162574"/>
          </a:xfrm>
          <a:prstGeom prst="rect">
            <a:avLst/>
          </a:prstGeom>
          <a:noFill/>
          <a:ln>
            <a:noFill/>
          </a:ln>
        </p:spPr>
      </p:pic>
      <p:sp>
        <p:nvSpPr>
          <p:cNvPr id="45" name="Google Shape;45;p6"/>
          <p:cNvSpPr txBox="1"/>
          <p:nvPr>
            <p:ph type="title"/>
          </p:nvPr>
        </p:nvSpPr>
        <p:spPr>
          <a:xfrm>
            <a:off x="1236825" y="1840400"/>
            <a:ext cx="3092100" cy="1792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46" name="Google Shape;46;p6"/>
          <p:cNvSpPr txBox="1"/>
          <p:nvPr>
            <p:ph idx="1" type="body"/>
          </p:nvPr>
        </p:nvSpPr>
        <p:spPr>
          <a:xfrm>
            <a:off x="4939663" y="946550"/>
            <a:ext cx="39522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42900" lvl="1" marL="914400" rtl="0">
              <a:spcBef>
                <a:spcPts val="1600"/>
              </a:spcBef>
              <a:spcAft>
                <a:spcPts val="0"/>
              </a:spcAft>
              <a:buSzPts val="1800"/>
              <a:buChar char="○"/>
              <a:defRPr/>
            </a:lvl2pPr>
            <a:lvl3pPr indent="-342900" lvl="2" marL="1371600" rtl="0">
              <a:spcBef>
                <a:spcPts val="1600"/>
              </a:spcBef>
              <a:spcAft>
                <a:spcPts val="0"/>
              </a:spcAft>
              <a:buSzPts val="1800"/>
              <a:buChar char="■"/>
              <a:defRPr/>
            </a:lvl3pPr>
            <a:lvl4pPr indent="-342900" lvl="3" marL="1828800" rtl="0">
              <a:spcBef>
                <a:spcPts val="1600"/>
              </a:spcBef>
              <a:spcAft>
                <a:spcPts val="0"/>
              </a:spcAft>
              <a:buSzPts val="1800"/>
              <a:buChar char="●"/>
              <a:defRPr/>
            </a:lvl4pPr>
            <a:lvl5pPr indent="-342900" lvl="4" marL="2286000" rtl="0">
              <a:spcBef>
                <a:spcPts val="1600"/>
              </a:spcBef>
              <a:spcAft>
                <a:spcPts val="0"/>
              </a:spcAft>
              <a:buSzPts val="1800"/>
              <a:buChar char="○"/>
              <a:defRPr/>
            </a:lvl5pPr>
            <a:lvl6pPr indent="-342900" lvl="5" marL="2743200" rtl="0">
              <a:spcBef>
                <a:spcPts val="1600"/>
              </a:spcBef>
              <a:spcAft>
                <a:spcPts val="0"/>
              </a:spcAft>
              <a:buSzPts val="1800"/>
              <a:buChar char="■"/>
              <a:defRPr/>
            </a:lvl6pPr>
            <a:lvl7pPr indent="-342900" lvl="6" marL="3200400" rtl="0">
              <a:spcBef>
                <a:spcPts val="1600"/>
              </a:spcBef>
              <a:spcAft>
                <a:spcPts val="0"/>
              </a:spcAft>
              <a:buSzPts val="1800"/>
              <a:buChar char="●"/>
              <a:defRPr/>
            </a:lvl7pPr>
            <a:lvl8pPr indent="-342900" lvl="7" marL="3657600" rtl="0">
              <a:spcBef>
                <a:spcPts val="1600"/>
              </a:spcBef>
              <a:spcAft>
                <a:spcPts val="0"/>
              </a:spcAft>
              <a:buSzPts val="1800"/>
              <a:buChar char="○"/>
              <a:defRPr/>
            </a:lvl8pPr>
            <a:lvl9pPr indent="-342900" lvl="8" marL="4114800" rtl="0">
              <a:spcBef>
                <a:spcPts val="1600"/>
              </a:spcBef>
              <a:spcAft>
                <a:spcPts val="1600"/>
              </a:spcAft>
              <a:buSzPts val="1800"/>
              <a:buChar char="■"/>
              <a:defRPr/>
            </a:lvl9pPr>
          </a:lstStyle>
          <a:p/>
        </p:txBody>
      </p:sp>
      <p:sp>
        <p:nvSpPr>
          <p:cNvPr id="47" name="Google Shape;47;p6"/>
          <p:cNvSpPr txBox="1"/>
          <p:nvPr/>
        </p:nvSpPr>
        <p:spPr>
          <a:xfrm rot="5400000">
            <a:off x="-679350" y="46590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1"/>
                </a:solidFill>
                <a:latin typeface="Barlow Condensed"/>
                <a:ea typeface="Barlow Condensed"/>
                <a:cs typeface="Barlow Condensed"/>
                <a:sym typeface="Barlow Condensed"/>
              </a:rPr>
              <a:t>SLIDESMANIA.COM</a:t>
            </a:r>
            <a:endParaRPr sz="11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 name="Shape 48"/>
        <p:cNvGrpSpPr/>
        <p:nvPr/>
      </p:nvGrpSpPr>
      <p:grpSpPr>
        <a:xfrm>
          <a:off x="0" y="0"/>
          <a:ext cx="0" cy="0"/>
          <a:chOff x="0" y="0"/>
          <a:chExt cx="0" cy="0"/>
        </a:xfrm>
      </p:grpSpPr>
      <p:grpSp>
        <p:nvGrpSpPr>
          <p:cNvPr id="49" name="Google Shape;49;p7"/>
          <p:cNvGrpSpPr/>
          <p:nvPr/>
        </p:nvGrpSpPr>
        <p:grpSpPr>
          <a:xfrm rot="5400000">
            <a:off x="1639018" y="-2064673"/>
            <a:ext cx="5890333" cy="9168408"/>
            <a:chOff x="-152400" y="0"/>
            <a:chExt cx="6188624" cy="6859500"/>
          </a:xfrm>
        </p:grpSpPr>
        <p:pic>
          <p:nvPicPr>
            <p:cNvPr descr="Imagen que contiene naturaleza&#10;&#10;Descripción generada automáticamente" id="50" name="Google Shape;50;p7"/>
            <p:cNvPicPr preferRelativeResize="0"/>
            <p:nvPr/>
          </p:nvPicPr>
          <p:blipFill rotWithShape="1">
            <a:blip r:embed="rId2">
              <a:alphaModFix/>
            </a:blip>
            <a:srcRect b="18049" l="11208" r="32526" t="24413"/>
            <a:stretch/>
          </p:blipFill>
          <p:spPr>
            <a:xfrm flipH="1" rot="-5400000">
              <a:off x="-351125" y="470650"/>
              <a:ext cx="6857998" cy="5916699"/>
            </a:xfrm>
            <a:prstGeom prst="rect">
              <a:avLst/>
            </a:prstGeom>
            <a:noFill/>
            <a:ln>
              <a:noFill/>
            </a:ln>
          </p:spPr>
        </p:pic>
        <p:pic>
          <p:nvPicPr>
            <p:cNvPr descr="Imagen que contiene naturaleza&#10;&#10;Descripción generada automáticamente" id="51" name="Google Shape;51;p7"/>
            <p:cNvPicPr preferRelativeResize="0"/>
            <p:nvPr/>
          </p:nvPicPr>
          <p:blipFill rotWithShape="1">
            <a:blip r:embed="rId2">
              <a:alphaModFix/>
            </a:blip>
            <a:srcRect b="18055" l="11208" r="32526" t="24844"/>
            <a:stretch/>
          </p:blipFill>
          <p:spPr>
            <a:xfrm flipH="1" rot="5400000">
              <a:off x="-645461" y="494563"/>
              <a:ext cx="6857998" cy="5871876"/>
            </a:xfrm>
            <a:prstGeom prst="rect">
              <a:avLst/>
            </a:prstGeom>
            <a:noFill/>
            <a:ln>
              <a:noFill/>
            </a:ln>
          </p:spPr>
        </p:pic>
      </p:grpSp>
      <p:sp>
        <p:nvSpPr>
          <p:cNvPr id="52" name="Google Shape;52;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3" name="Google Shape;53;p7"/>
          <p:cNvSpPr txBox="1"/>
          <p:nvPr/>
        </p:nvSpPr>
        <p:spPr>
          <a:xfrm rot="5400000">
            <a:off x="-679350" y="46590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1"/>
                </a:solidFill>
                <a:latin typeface="Barlow Condensed"/>
                <a:ea typeface="Barlow Condensed"/>
                <a:cs typeface="Barlow Condensed"/>
                <a:sym typeface="Barlow Condensed"/>
              </a:rPr>
              <a:t>SLIDESMANIA.COM</a:t>
            </a:r>
            <a:endParaRPr sz="11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and text">
  <p:cSld name="TITLE_ONLY_1">
    <p:spTree>
      <p:nvGrpSpPr>
        <p:cNvPr id="54" name="Shape 54"/>
        <p:cNvGrpSpPr/>
        <p:nvPr/>
      </p:nvGrpSpPr>
      <p:grpSpPr>
        <a:xfrm>
          <a:off x="0" y="0"/>
          <a:ext cx="0" cy="0"/>
          <a:chOff x="0" y="0"/>
          <a:chExt cx="0" cy="0"/>
        </a:xfrm>
      </p:grpSpPr>
      <p:grpSp>
        <p:nvGrpSpPr>
          <p:cNvPr id="55" name="Google Shape;55;p8"/>
          <p:cNvGrpSpPr/>
          <p:nvPr/>
        </p:nvGrpSpPr>
        <p:grpSpPr>
          <a:xfrm>
            <a:off x="0" y="0"/>
            <a:ext cx="9195050" cy="5158475"/>
            <a:chOff x="0" y="0"/>
            <a:chExt cx="9195050" cy="5158475"/>
          </a:xfrm>
        </p:grpSpPr>
        <p:sp>
          <p:nvSpPr>
            <p:cNvPr id="56" name="Google Shape;56;p8"/>
            <p:cNvSpPr/>
            <p:nvPr/>
          </p:nvSpPr>
          <p:spPr>
            <a:xfrm>
              <a:off x="0" y="0"/>
              <a:ext cx="9183900" cy="1295400"/>
            </a:xfrm>
            <a:prstGeom prst="rect">
              <a:avLst/>
            </a:prstGeom>
            <a:solidFill>
              <a:srgbClr val="F9F9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7" name="Google Shape;57;p8"/>
            <p:cNvSpPr/>
            <p:nvPr/>
          </p:nvSpPr>
          <p:spPr>
            <a:xfrm>
              <a:off x="0" y="2290175"/>
              <a:ext cx="9183900" cy="2868300"/>
            </a:xfrm>
            <a:prstGeom prst="rect">
              <a:avLst/>
            </a:prstGeom>
            <a:solidFill>
              <a:srgbClr val="F9F9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nvGrpSpPr>
            <p:cNvPr id="58" name="Google Shape;58;p8"/>
            <p:cNvGrpSpPr/>
            <p:nvPr/>
          </p:nvGrpSpPr>
          <p:grpSpPr>
            <a:xfrm>
              <a:off x="397875" y="1295400"/>
              <a:ext cx="1699791" cy="1057295"/>
              <a:chOff x="-38050" y="0"/>
              <a:chExt cx="6321275" cy="5162574"/>
            </a:xfrm>
          </p:grpSpPr>
          <p:pic>
            <p:nvPicPr>
              <p:cNvPr descr="Imagen que contiene naturaleza&#10;&#10;Descripción generada automáticamente" id="59" name="Google Shape;59;p8"/>
              <p:cNvPicPr preferRelativeResize="0"/>
              <p:nvPr/>
            </p:nvPicPr>
            <p:blipFill rotWithShape="1">
              <a:blip r:embed="rId2">
                <a:alphaModFix/>
              </a:blip>
              <a:srcRect b="18055" l="7024" r="32527" t="24844"/>
              <a:stretch/>
            </p:blipFill>
            <p:spPr>
              <a:xfrm flipH="1" rot="10800000">
                <a:off x="-38050" y="7"/>
                <a:ext cx="5570214" cy="5094566"/>
              </a:xfrm>
              <a:prstGeom prst="rect">
                <a:avLst/>
              </a:prstGeom>
              <a:noFill/>
              <a:ln>
                <a:noFill/>
              </a:ln>
            </p:spPr>
          </p:pic>
          <p:pic>
            <p:nvPicPr>
              <p:cNvPr descr="Imagen que contiene naturaleza&#10;&#10;Descripción generada automáticamente" id="60" name="Google Shape;60;p8"/>
              <p:cNvPicPr preferRelativeResize="0"/>
              <p:nvPr/>
            </p:nvPicPr>
            <p:blipFill rotWithShape="1">
              <a:blip r:embed="rId2">
                <a:alphaModFix/>
              </a:blip>
              <a:srcRect b="18049" l="0" r="31689" t="24413"/>
              <a:stretch/>
            </p:blipFill>
            <p:spPr>
              <a:xfrm flipH="1">
                <a:off x="0" y="0"/>
                <a:ext cx="6283225" cy="5162574"/>
              </a:xfrm>
              <a:prstGeom prst="rect">
                <a:avLst/>
              </a:prstGeom>
              <a:noFill/>
              <a:ln>
                <a:noFill/>
              </a:ln>
            </p:spPr>
          </p:pic>
        </p:grpSp>
        <p:grpSp>
          <p:nvGrpSpPr>
            <p:cNvPr id="61" name="Google Shape;61;p8"/>
            <p:cNvGrpSpPr/>
            <p:nvPr/>
          </p:nvGrpSpPr>
          <p:grpSpPr>
            <a:xfrm>
              <a:off x="2073730" y="1295400"/>
              <a:ext cx="1699791" cy="1057295"/>
              <a:chOff x="-38050" y="0"/>
              <a:chExt cx="6321275" cy="5162574"/>
            </a:xfrm>
          </p:grpSpPr>
          <p:pic>
            <p:nvPicPr>
              <p:cNvPr descr="Imagen que contiene naturaleza&#10;&#10;Descripción generada automáticamente" id="62" name="Google Shape;62;p8"/>
              <p:cNvPicPr preferRelativeResize="0"/>
              <p:nvPr/>
            </p:nvPicPr>
            <p:blipFill rotWithShape="1">
              <a:blip r:embed="rId2">
                <a:alphaModFix/>
              </a:blip>
              <a:srcRect b="18055" l="7024" r="32527" t="24844"/>
              <a:stretch/>
            </p:blipFill>
            <p:spPr>
              <a:xfrm flipH="1" rot="10800000">
                <a:off x="-38050" y="7"/>
                <a:ext cx="5570214" cy="5094566"/>
              </a:xfrm>
              <a:prstGeom prst="rect">
                <a:avLst/>
              </a:prstGeom>
              <a:noFill/>
              <a:ln>
                <a:noFill/>
              </a:ln>
            </p:spPr>
          </p:pic>
          <p:pic>
            <p:nvPicPr>
              <p:cNvPr descr="Imagen que contiene naturaleza&#10;&#10;Descripción generada automáticamente" id="63" name="Google Shape;63;p8"/>
              <p:cNvPicPr preferRelativeResize="0"/>
              <p:nvPr/>
            </p:nvPicPr>
            <p:blipFill rotWithShape="1">
              <a:blip r:embed="rId2">
                <a:alphaModFix/>
              </a:blip>
              <a:srcRect b="18049" l="0" r="31689" t="24413"/>
              <a:stretch/>
            </p:blipFill>
            <p:spPr>
              <a:xfrm flipH="1">
                <a:off x="0" y="0"/>
                <a:ext cx="6283225" cy="5162574"/>
              </a:xfrm>
              <a:prstGeom prst="rect">
                <a:avLst/>
              </a:prstGeom>
              <a:noFill/>
              <a:ln>
                <a:noFill/>
              </a:ln>
            </p:spPr>
          </p:pic>
        </p:grpSp>
        <p:grpSp>
          <p:nvGrpSpPr>
            <p:cNvPr id="64" name="Google Shape;64;p8"/>
            <p:cNvGrpSpPr/>
            <p:nvPr/>
          </p:nvGrpSpPr>
          <p:grpSpPr>
            <a:xfrm>
              <a:off x="3749584" y="1295400"/>
              <a:ext cx="1699791" cy="1057295"/>
              <a:chOff x="-38050" y="0"/>
              <a:chExt cx="6321275" cy="5162574"/>
            </a:xfrm>
          </p:grpSpPr>
          <p:pic>
            <p:nvPicPr>
              <p:cNvPr descr="Imagen que contiene naturaleza&#10;&#10;Descripción generada automáticamente" id="65" name="Google Shape;65;p8"/>
              <p:cNvPicPr preferRelativeResize="0"/>
              <p:nvPr/>
            </p:nvPicPr>
            <p:blipFill rotWithShape="1">
              <a:blip r:embed="rId2">
                <a:alphaModFix/>
              </a:blip>
              <a:srcRect b="18055" l="7024" r="32527" t="24844"/>
              <a:stretch/>
            </p:blipFill>
            <p:spPr>
              <a:xfrm flipH="1" rot="10800000">
                <a:off x="-38050" y="7"/>
                <a:ext cx="5570214" cy="5094566"/>
              </a:xfrm>
              <a:prstGeom prst="rect">
                <a:avLst/>
              </a:prstGeom>
              <a:noFill/>
              <a:ln>
                <a:noFill/>
              </a:ln>
            </p:spPr>
          </p:pic>
          <p:pic>
            <p:nvPicPr>
              <p:cNvPr descr="Imagen que contiene naturaleza&#10;&#10;Descripción generada automáticamente" id="66" name="Google Shape;66;p8"/>
              <p:cNvPicPr preferRelativeResize="0"/>
              <p:nvPr/>
            </p:nvPicPr>
            <p:blipFill rotWithShape="1">
              <a:blip r:embed="rId2">
                <a:alphaModFix/>
              </a:blip>
              <a:srcRect b="18049" l="0" r="31689" t="24413"/>
              <a:stretch/>
            </p:blipFill>
            <p:spPr>
              <a:xfrm flipH="1">
                <a:off x="0" y="0"/>
                <a:ext cx="6283225" cy="5162574"/>
              </a:xfrm>
              <a:prstGeom prst="rect">
                <a:avLst/>
              </a:prstGeom>
              <a:noFill/>
              <a:ln>
                <a:noFill/>
              </a:ln>
            </p:spPr>
          </p:pic>
        </p:grpSp>
        <p:grpSp>
          <p:nvGrpSpPr>
            <p:cNvPr id="67" name="Google Shape;67;p8"/>
            <p:cNvGrpSpPr/>
            <p:nvPr/>
          </p:nvGrpSpPr>
          <p:grpSpPr>
            <a:xfrm>
              <a:off x="5425439" y="1295400"/>
              <a:ext cx="1699791" cy="1057295"/>
              <a:chOff x="-38050" y="0"/>
              <a:chExt cx="6321275" cy="5162574"/>
            </a:xfrm>
          </p:grpSpPr>
          <p:pic>
            <p:nvPicPr>
              <p:cNvPr descr="Imagen que contiene naturaleza&#10;&#10;Descripción generada automáticamente" id="68" name="Google Shape;68;p8"/>
              <p:cNvPicPr preferRelativeResize="0"/>
              <p:nvPr/>
            </p:nvPicPr>
            <p:blipFill rotWithShape="1">
              <a:blip r:embed="rId2">
                <a:alphaModFix/>
              </a:blip>
              <a:srcRect b="18055" l="7024" r="32527" t="24844"/>
              <a:stretch/>
            </p:blipFill>
            <p:spPr>
              <a:xfrm flipH="1" rot="10800000">
                <a:off x="-38050" y="7"/>
                <a:ext cx="5570214" cy="5094566"/>
              </a:xfrm>
              <a:prstGeom prst="rect">
                <a:avLst/>
              </a:prstGeom>
              <a:noFill/>
              <a:ln>
                <a:noFill/>
              </a:ln>
            </p:spPr>
          </p:pic>
          <p:pic>
            <p:nvPicPr>
              <p:cNvPr descr="Imagen que contiene naturaleza&#10;&#10;Descripción generada automáticamente" id="69" name="Google Shape;69;p8"/>
              <p:cNvPicPr preferRelativeResize="0"/>
              <p:nvPr/>
            </p:nvPicPr>
            <p:blipFill rotWithShape="1">
              <a:blip r:embed="rId2">
                <a:alphaModFix/>
              </a:blip>
              <a:srcRect b="18049" l="0" r="31689" t="24413"/>
              <a:stretch/>
            </p:blipFill>
            <p:spPr>
              <a:xfrm flipH="1">
                <a:off x="0" y="0"/>
                <a:ext cx="6283225" cy="5162574"/>
              </a:xfrm>
              <a:prstGeom prst="rect">
                <a:avLst/>
              </a:prstGeom>
              <a:noFill/>
              <a:ln>
                <a:noFill/>
              </a:ln>
            </p:spPr>
          </p:pic>
        </p:grpSp>
        <p:grpSp>
          <p:nvGrpSpPr>
            <p:cNvPr id="70" name="Google Shape;70;p8"/>
            <p:cNvGrpSpPr/>
            <p:nvPr/>
          </p:nvGrpSpPr>
          <p:grpSpPr>
            <a:xfrm>
              <a:off x="7101294" y="1295400"/>
              <a:ext cx="1699791" cy="1057295"/>
              <a:chOff x="-38050" y="0"/>
              <a:chExt cx="6321275" cy="5162574"/>
            </a:xfrm>
          </p:grpSpPr>
          <p:pic>
            <p:nvPicPr>
              <p:cNvPr descr="Imagen que contiene naturaleza&#10;&#10;Descripción generada automáticamente" id="71" name="Google Shape;71;p8"/>
              <p:cNvPicPr preferRelativeResize="0"/>
              <p:nvPr/>
            </p:nvPicPr>
            <p:blipFill rotWithShape="1">
              <a:blip r:embed="rId2">
                <a:alphaModFix/>
              </a:blip>
              <a:srcRect b="18055" l="7024" r="32527" t="24844"/>
              <a:stretch/>
            </p:blipFill>
            <p:spPr>
              <a:xfrm flipH="1" rot="10800000">
                <a:off x="-38050" y="7"/>
                <a:ext cx="5570214" cy="5094566"/>
              </a:xfrm>
              <a:prstGeom prst="rect">
                <a:avLst/>
              </a:prstGeom>
              <a:noFill/>
              <a:ln>
                <a:noFill/>
              </a:ln>
            </p:spPr>
          </p:pic>
          <p:pic>
            <p:nvPicPr>
              <p:cNvPr descr="Imagen que contiene naturaleza&#10;&#10;Descripción generada automáticamente" id="72" name="Google Shape;72;p8"/>
              <p:cNvPicPr preferRelativeResize="0"/>
              <p:nvPr/>
            </p:nvPicPr>
            <p:blipFill rotWithShape="1">
              <a:blip r:embed="rId2">
                <a:alphaModFix/>
              </a:blip>
              <a:srcRect b="18049" l="0" r="31689" t="24413"/>
              <a:stretch/>
            </p:blipFill>
            <p:spPr>
              <a:xfrm flipH="1">
                <a:off x="0" y="0"/>
                <a:ext cx="6283225" cy="5162574"/>
              </a:xfrm>
              <a:prstGeom prst="rect">
                <a:avLst/>
              </a:prstGeom>
              <a:noFill/>
              <a:ln>
                <a:noFill/>
              </a:ln>
            </p:spPr>
          </p:pic>
        </p:grpSp>
        <p:sp>
          <p:nvSpPr>
            <p:cNvPr id="73" name="Google Shape;73;p8"/>
            <p:cNvSpPr/>
            <p:nvPr/>
          </p:nvSpPr>
          <p:spPr>
            <a:xfrm>
              <a:off x="0" y="966200"/>
              <a:ext cx="398100" cy="2868300"/>
            </a:xfrm>
            <a:prstGeom prst="rect">
              <a:avLst/>
            </a:prstGeom>
            <a:solidFill>
              <a:srgbClr val="F9F9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74" name="Google Shape;74;p8"/>
            <p:cNvSpPr/>
            <p:nvPr/>
          </p:nvSpPr>
          <p:spPr>
            <a:xfrm>
              <a:off x="8777150" y="966200"/>
              <a:ext cx="417900" cy="2868300"/>
            </a:xfrm>
            <a:prstGeom prst="rect">
              <a:avLst/>
            </a:prstGeom>
            <a:solidFill>
              <a:srgbClr val="F9F9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sp>
        <p:nvSpPr>
          <p:cNvPr id="75" name="Google Shape;75;p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6" name="Google Shape;76;p8"/>
          <p:cNvSpPr txBox="1"/>
          <p:nvPr>
            <p:ph idx="1" type="body"/>
          </p:nvPr>
        </p:nvSpPr>
        <p:spPr>
          <a:xfrm>
            <a:off x="494177" y="2026057"/>
            <a:ext cx="8016900" cy="2412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42900" lvl="1" marL="914400">
              <a:spcBef>
                <a:spcPts val="1600"/>
              </a:spcBef>
              <a:spcAft>
                <a:spcPts val="0"/>
              </a:spcAft>
              <a:buSzPts val="1800"/>
              <a:buChar char="○"/>
              <a:defRPr/>
            </a:lvl2pPr>
            <a:lvl3pPr indent="-342900" lvl="2" marL="1371600">
              <a:spcBef>
                <a:spcPts val="1600"/>
              </a:spcBef>
              <a:spcAft>
                <a:spcPts val="0"/>
              </a:spcAft>
              <a:buSzPts val="1800"/>
              <a:buChar char="■"/>
              <a:defRPr/>
            </a:lvl3pPr>
            <a:lvl4pPr indent="-342900" lvl="3" marL="1828800">
              <a:spcBef>
                <a:spcPts val="1600"/>
              </a:spcBef>
              <a:spcAft>
                <a:spcPts val="0"/>
              </a:spcAft>
              <a:buSzPts val="1800"/>
              <a:buChar char="●"/>
              <a:defRPr/>
            </a:lvl4pPr>
            <a:lvl5pPr indent="-342900" lvl="4" marL="2286000">
              <a:spcBef>
                <a:spcPts val="1600"/>
              </a:spcBef>
              <a:spcAft>
                <a:spcPts val="0"/>
              </a:spcAft>
              <a:buSzPts val="1800"/>
              <a:buChar char="○"/>
              <a:defRPr/>
            </a:lvl5pPr>
            <a:lvl6pPr indent="-342900" lvl="5" marL="2743200">
              <a:spcBef>
                <a:spcPts val="1600"/>
              </a:spcBef>
              <a:spcAft>
                <a:spcPts val="0"/>
              </a:spcAft>
              <a:buSzPts val="1800"/>
              <a:buChar char="■"/>
              <a:defRPr/>
            </a:lvl6pPr>
            <a:lvl7pPr indent="-342900" lvl="6" marL="3200400">
              <a:spcBef>
                <a:spcPts val="1600"/>
              </a:spcBef>
              <a:spcAft>
                <a:spcPts val="0"/>
              </a:spcAft>
              <a:buSzPts val="1800"/>
              <a:buChar char="●"/>
              <a:defRPr/>
            </a:lvl7pPr>
            <a:lvl8pPr indent="-342900" lvl="7" marL="3657600">
              <a:spcBef>
                <a:spcPts val="1600"/>
              </a:spcBef>
              <a:spcAft>
                <a:spcPts val="0"/>
              </a:spcAft>
              <a:buSzPts val="1800"/>
              <a:buChar char="○"/>
              <a:defRPr/>
            </a:lvl8pPr>
            <a:lvl9pPr indent="-342900" lvl="8" marL="4114800">
              <a:spcBef>
                <a:spcPts val="1600"/>
              </a:spcBef>
              <a:spcAft>
                <a:spcPts val="1600"/>
              </a:spcAft>
              <a:buSzPts val="1800"/>
              <a:buChar char="■"/>
              <a:defRPr/>
            </a:lvl9pPr>
          </a:lstStyle>
          <a:p/>
        </p:txBody>
      </p:sp>
      <p:sp>
        <p:nvSpPr>
          <p:cNvPr id="77" name="Google Shape;77;p8"/>
          <p:cNvSpPr txBox="1"/>
          <p:nvPr>
            <p:ph idx="2" type="subTitle"/>
          </p:nvPr>
        </p:nvSpPr>
        <p:spPr>
          <a:xfrm>
            <a:off x="270275" y="1371600"/>
            <a:ext cx="8464500" cy="466800"/>
          </a:xfrm>
          <a:prstGeom prst="rect">
            <a:avLst/>
          </a:prstGeom>
        </p:spPr>
        <p:txBody>
          <a:bodyPr anchorCtr="0" anchor="ctr" bIns="91425" lIns="91425" spcFirstLastPara="1" rIns="91425" wrap="square" tIns="91425">
            <a:noAutofit/>
          </a:bodyPr>
          <a:lstStyle>
            <a:lvl1pPr lvl="0" algn="ctr">
              <a:spcBef>
                <a:spcPts val="0"/>
              </a:spcBef>
              <a:spcAft>
                <a:spcPts val="0"/>
              </a:spcAft>
              <a:buNone/>
              <a:defRPr b="1" sz="2400"/>
            </a:lvl1pPr>
            <a:lvl2pPr lvl="1" algn="ctr">
              <a:spcBef>
                <a:spcPts val="1600"/>
              </a:spcBef>
              <a:spcAft>
                <a:spcPts val="0"/>
              </a:spcAft>
              <a:buNone/>
              <a:defRPr b="1" sz="2400"/>
            </a:lvl2pPr>
            <a:lvl3pPr lvl="2" algn="ctr">
              <a:spcBef>
                <a:spcPts val="1600"/>
              </a:spcBef>
              <a:spcAft>
                <a:spcPts val="0"/>
              </a:spcAft>
              <a:buNone/>
              <a:defRPr b="1" sz="2400"/>
            </a:lvl3pPr>
            <a:lvl4pPr lvl="3" algn="ctr">
              <a:spcBef>
                <a:spcPts val="1600"/>
              </a:spcBef>
              <a:spcAft>
                <a:spcPts val="0"/>
              </a:spcAft>
              <a:buNone/>
              <a:defRPr b="1" sz="2400"/>
            </a:lvl4pPr>
            <a:lvl5pPr lvl="4" algn="ctr">
              <a:spcBef>
                <a:spcPts val="1600"/>
              </a:spcBef>
              <a:spcAft>
                <a:spcPts val="0"/>
              </a:spcAft>
              <a:buNone/>
              <a:defRPr b="1" sz="2400"/>
            </a:lvl5pPr>
            <a:lvl6pPr lvl="5" algn="ctr">
              <a:spcBef>
                <a:spcPts val="1600"/>
              </a:spcBef>
              <a:spcAft>
                <a:spcPts val="0"/>
              </a:spcAft>
              <a:buNone/>
              <a:defRPr b="1" sz="2400"/>
            </a:lvl6pPr>
            <a:lvl7pPr lvl="6" algn="ctr">
              <a:spcBef>
                <a:spcPts val="1600"/>
              </a:spcBef>
              <a:spcAft>
                <a:spcPts val="0"/>
              </a:spcAft>
              <a:buNone/>
              <a:defRPr b="1" sz="2400"/>
            </a:lvl7pPr>
            <a:lvl8pPr lvl="7" algn="ctr">
              <a:spcBef>
                <a:spcPts val="1600"/>
              </a:spcBef>
              <a:spcAft>
                <a:spcPts val="0"/>
              </a:spcAft>
              <a:buNone/>
              <a:defRPr b="1" sz="2400"/>
            </a:lvl8pPr>
            <a:lvl9pPr lvl="8" algn="ctr">
              <a:spcBef>
                <a:spcPts val="1600"/>
              </a:spcBef>
              <a:spcAft>
                <a:spcPts val="1600"/>
              </a:spcAft>
              <a:buNone/>
              <a:defRPr b="1" sz="2400"/>
            </a:lvl9pPr>
          </a:lstStyle>
          <a:p/>
        </p:txBody>
      </p:sp>
      <p:sp>
        <p:nvSpPr>
          <p:cNvPr id="78" name="Google Shape;78;p8"/>
          <p:cNvSpPr txBox="1"/>
          <p:nvPr/>
        </p:nvSpPr>
        <p:spPr>
          <a:xfrm rot="5400000">
            <a:off x="-679350" y="46590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1"/>
                </a:solidFill>
                <a:latin typeface="Barlow Condensed"/>
                <a:ea typeface="Barlow Condensed"/>
                <a:cs typeface="Barlow Condensed"/>
                <a:sym typeface="Barlow Condensed"/>
              </a:rPr>
              <a:t>SLIDESMANIA.COM</a:t>
            </a:r>
            <a:endParaRPr sz="11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dea">
  <p:cSld name="BIG_NUMBER_1">
    <p:spTree>
      <p:nvGrpSpPr>
        <p:cNvPr id="79" name="Shape 79"/>
        <p:cNvGrpSpPr/>
        <p:nvPr/>
      </p:nvGrpSpPr>
      <p:grpSpPr>
        <a:xfrm>
          <a:off x="0" y="0"/>
          <a:ext cx="0" cy="0"/>
          <a:chOff x="0" y="0"/>
          <a:chExt cx="0" cy="0"/>
        </a:xfrm>
      </p:grpSpPr>
      <p:grpSp>
        <p:nvGrpSpPr>
          <p:cNvPr id="80" name="Google Shape;80;p9"/>
          <p:cNvGrpSpPr/>
          <p:nvPr/>
        </p:nvGrpSpPr>
        <p:grpSpPr>
          <a:xfrm rot="5400000">
            <a:off x="2002920" y="-2002934"/>
            <a:ext cx="5162550" cy="9168408"/>
            <a:chOff x="-152400" y="0"/>
            <a:chExt cx="6188624" cy="6859500"/>
          </a:xfrm>
        </p:grpSpPr>
        <p:pic>
          <p:nvPicPr>
            <p:cNvPr descr="Imagen que contiene naturaleza&#10;&#10;Descripción generada automáticamente" id="81" name="Google Shape;81;p9"/>
            <p:cNvPicPr preferRelativeResize="0"/>
            <p:nvPr/>
          </p:nvPicPr>
          <p:blipFill rotWithShape="1">
            <a:blip r:embed="rId2">
              <a:alphaModFix/>
            </a:blip>
            <a:srcRect b="18049" l="11208" r="32526" t="24413"/>
            <a:stretch/>
          </p:blipFill>
          <p:spPr>
            <a:xfrm flipH="1" rot="-5400000">
              <a:off x="-351125" y="470650"/>
              <a:ext cx="6857998" cy="5916699"/>
            </a:xfrm>
            <a:prstGeom prst="rect">
              <a:avLst/>
            </a:prstGeom>
            <a:noFill/>
            <a:ln>
              <a:noFill/>
            </a:ln>
          </p:spPr>
        </p:pic>
        <p:pic>
          <p:nvPicPr>
            <p:cNvPr descr="Imagen que contiene naturaleza&#10;&#10;Descripción generada automáticamente" id="82" name="Google Shape;82;p9"/>
            <p:cNvPicPr preferRelativeResize="0"/>
            <p:nvPr/>
          </p:nvPicPr>
          <p:blipFill rotWithShape="1">
            <a:blip r:embed="rId2">
              <a:alphaModFix/>
            </a:blip>
            <a:srcRect b="18055" l="11208" r="32526" t="24844"/>
            <a:stretch/>
          </p:blipFill>
          <p:spPr>
            <a:xfrm flipH="1" rot="5400000">
              <a:off x="-645461" y="494563"/>
              <a:ext cx="6857998" cy="5871876"/>
            </a:xfrm>
            <a:prstGeom prst="rect">
              <a:avLst/>
            </a:prstGeom>
            <a:noFill/>
            <a:ln>
              <a:noFill/>
            </a:ln>
          </p:spPr>
        </p:pic>
      </p:grpSp>
      <p:sp>
        <p:nvSpPr>
          <p:cNvPr id="83" name="Google Shape;83;p9"/>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42900" lvl="1" marL="914400" rtl="0" algn="ctr">
              <a:spcBef>
                <a:spcPts val="1600"/>
              </a:spcBef>
              <a:spcAft>
                <a:spcPts val="0"/>
              </a:spcAft>
              <a:buSzPts val="1800"/>
              <a:buChar char="○"/>
              <a:defRPr/>
            </a:lvl2pPr>
            <a:lvl3pPr indent="-342900" lvl="2" marL="1371600" rtl="0" algn="ctr">
              <a:spcBef>
                <a:spcPts val="1600"/>
              </a:spcBef>
              <a:spcAft>
                <a:spcPts val="0"/>
              </a:spcAft>
              <a:buSzPts val="1800"/>
              <a:buChar char="■"/>
              <a:defRPr/>
            </a:lvl3pPr>
            <a:lvl4pPr indent="-342900" lvl="3" marL="1828800" rtl="0" algn="ctr">
              <a:spcBef>
                <a:spcPts val="1600"/>
              </a:spcBef>
              <a:spcAft>
                <a:spcPts val="0"/>
              </a:spcAft>
              <a:buSzPts val="1800"/>
              <a:buChar char="●"/>
              <a:defRPr/>
            </a:lvl4pPr>
            <a:lvl5pPr indent="-342900" lvl="4" marL="2286000" rtl="0" algn="ctr">
              <a:spcBef>
                <a:spcPts val="1600"/>
              </a:spcBef>
              <a:spcAft>
                <a:spcPts val="0"/>
              </a:spcAft>
              <a:buSzPts val="1800"/>
              <a:buChar char="○"/>
              <a:defRPr/>
            </a:lvl5pPr>
            <a:lvl6pPr indent="-342900" lvl="5" marL="2743200" rtl="0" algn="ctr">
              <a:spcBef>
                <a:spcPts val="1600"/>
              </a:spcBef>
              <a:spcAft>
                <a:spcPts val="0"/>
              </a:spcAft>
              <a:buSzPts val="1800"/>
              <a:buChar char="■"/>
              <a:defRPr/>
            </a:lvl6pPr>
            <a:lvl7pPr indent="-342900" lvl="6" marL="3200400" rtl="0" algn="ctr">
              <a:spcBef>
                <a:spcPts val="1600"/>
              </a:spcBef>
              <a:spcAft>
                <a:spcPts val="0"/>
              </a:spcAft>
              <a:buSzPts val="1800"/>
              <a:buChar char="●"/>
              <a:defRPr/>
            </a:lvl7pPr>
            <a:lvl8pPr indent="-342900" lvl="7" marL="3657600" rtl="0" algn="ctr">
              <a:spcBef>
                <a:spcPts val="1600"/>
              </a:spcBef>
              <a:spcAft>
                <a:spcPts val="0"/>
              </a:spcAft>
              <a:buSzPts val="1800"/>
              <a:buChar char="○"/>
              <a:defRPr/>
            </a:lvl8pPr>
            <a:lvl9pPr indent="-342900" lvl="8" marL="4114800" rtl="0" algn="ctr">
              <a:spcBef>
                <a:spcPts val="1600"/>
              </a:spcBef>
              <a:spcAft>
                <a:spcPts val="1600"/>
              </a:spcAft>
              <a:buSzPts val="1800"/>
              <a:buChar char="■"/>
              <a:defRPr/>
            </a:lvl9pPr>
          </a:lstStyle>
          <a:p/>
        </p:txBody>
      </p:sp>
      <p:sp>
        <p:nvSpPr>
          <p:cNvPr id="84" name="Google Shape;84;p9"/>
          <p:cNvSpPr txBox="1"/>
          <p:nvPr>
            <p:ph type="title"/>
          </p:nvPr>
        </p:nvSpPr>
        <p:spPr>
          <a:xfrm>
            <a:off x="311700" y="614025"/>
            <a:ext cx="8520600" cy="2412000"/>
          </a:xfrm>
          <a:prstGeom prst="rect">
            <a:avLst/>
          </a:prstGeom>
        </p:spPr>
        <p:txBody>
          <a:bodyPr anchorCtr="0" anchor="ctr" bIns="91425" lIns="91425" spcFirstLastPara="1" rIns="91425" wrap="square" tIns="91425">
            <a:noAutofit/>
          </a:bodyPr>
          <a:lstStyle>
            <a:lvl1pPr lvl="0" algn="ctr">
              <a:spcBef>
                <a:spcPts val="0"/>
              </a:spcBef>
              <a:spcAft>
                <a:spcPts val="0"/>
              </a:spcAft>
              <a:buNone/>
              <a:defRPr sz="9600"/>
            </a:lvl1pPr>
            <a:lvl2pPr lvl="1" algn="ctr">
              <a:spcBef>
                <a:spcPts val="0"/>
              </a:spcBef>
              <a:spcAft>
                <a:spcPts val="0"/>
              </a:spcAft>
              <a:buNone/>
              <a:defRPr sz="9600"/>
            </a:lvl2pPr>
            <a:lvl3pPr lvl="2" algn="ctr">
              <a:spcBef>
                <a:spcPts val="0"/>
              </a:spcBef>
              <a:spcAft>
                <a:spcPts val="0"/>
              </a:spcAft>
              <a:buNone/>
              <a:defRPr sz="9600"/>
            </a:lvl3pPr>
            <a:lvl4pPr lvl="3" algn="ctr">
              <a:spcBef>
                <a:spcPts val="0"/>
              </a:spcBef>
              <a:spcAft>
                <a:spcPts val="0"/>
              </a:spcAft>
              <a:buNone/>
              <a:defRPr sz="9600"/>
            </a:lvl4pPr>
            <a:lvl5pPr lvl="4" algn="ctr">
              <a:spcBef>
                <a:spcPts val="0"/>
              </a:spcBef>
              <a:spcAft>
                <a:spcPts val="0"/>
              </a:spcAft>
              <a:buNone/>
              <a:defRPr sz="9600"/>
            </a:lvl5pPr>
            <a:lvl6pPr lvl="5" algn="ctr">
              <a:spcBef>
                <a:spcPts val="0"/>
              </a:spcBef>
              <a:spcAft>
                <a:spcPts val="0"/>
              </a:spcAft>
              <a:buNone/>
              <a:defRPr sz="9600"/>
            </a:lvl6pPr>
            <a:lvl7pPr lvl="6" algn="ctr">
              <a:spcBef>
                <a:spcPts val="0"/>
              </a:spcBef>
              <a:spcAft>
                <a:spcPts val="0"/>
              </a:spcAft>
              <a:buNone/>
              <a:defRPr sz="9600"/>
            </a:lvl7pPr>
            <a:lvl8pPr lvl="7" algn="ctr">
              <a:spcBef>
                <a:spcPts val="0"/>
              </a:spcBef>
              <a:spcAft>
                <a:spcPts val="0"/>
              </a:spcAft>
              <a:buNone/>
              <a:defRPr sz="9600"/>
            </a:lvl8pPr>
            <a:lvl9pPr lvl="8" algn="ctr">
              <a:spcBef>
                <a:spcPts val="0"/>
              </a:spcBef>
              <a:spcAft>
                <a:spcPts val="0"/>
              </a:spcAft>
              <a:buNone/>
              <a:defRPr sz="9600"/>
            </a:lvl9pPr>
          </a:lstStyle>
          <a:p/>
        </p:txBody>
      </p:sp>
      <p:sp>
        <p:nvSpPr>
          <p:cNvPr id="85" name="Google Shape;85;p9"/>
          <p:cNvSpPr txBox="1"/>
          <p:nvPr/>
        </p:nvSpPr>
        <p:spPr>
          <a:xfrm rot="5400000">
            <a:off x="-679350" y="46590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1"/>
                </a:solidFill>
                <a:latin typeface="Barlow Condensed"/>
                <a:ea typeface="Barlow Condensed"/>
                <a:cs typeface="Barlow Condensed"/>
                <a:sym typeface="Barlow Condensed"/>
              </a:rPr>
              <a:t>SLIDESMANIA.COM</a:t>
            </a:r>
            <a:endParaRPr sz="11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type="blank">
  <p:cSld name="BLANK">
    <p:bg>
      <p:bgPr>
        <a:solidFill>
          <a:srgbClr val="FFFFFF"/>
        </a:solidFill>
      </p:bgPr>
    </p:bg>
    <p:spTree>
      <p:nvGrpSpPr>
        <p:cNvPr id="86" name="Shape 86"/>
        <p:cNvGrpSpPr/>
        <p:nvPr/>
      </p:nvGrpSpPr>
      <p:grpSpPr>
        <a:xfrm>
          <a:off x="0" y="0"/>
          <a:ext cx="0" cy="0"/>
          <a:chOff x="0" y="0"/>
          <a:chExt cx="0" cy="0"/>
        </a:xfrm>
      </p:grpSpPr>
      <p:sp>
        <p:nvSpPr>
          <p:cNvPr id="87" name="Google Shape;87;p10"/>
          <p:cNvSpPr/>
          <p:nvPr/>
        </p:nvSpPr>
        <p:spPr>
          <a:xfrm>
            <a:off x="0" y="0"/>
            <a:ext cx="9132900" cy="513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 name="Google Shape;88;p10">
            <a:hlinkClick r:id="rId2"/>
          </p:cNvPr>
          <p:cNvPicPr preferRelativeResize="0"/>
          <p:nvPr/>
        </p:nvPicPr>
        <p:blipFill rotWithShape="1">
          <a:blip r:embed="rId3">
            <a:alphaModFix/>
          </a:blip>
          <a:srcRect b="0" l="0" r="0" t="0"/>
          <a:stretch/>
        </p:blipFill>
        <p:spPr>
          <a:xfrm>
            <a:off x="423400" y="435650"/>
            <a:ext cx="3735526" cy="1611900"/>
          </a:xfrm>
          <a:prstGeom prst="rect">
            <a:avLst/>
          </a:prstGeom>
          <a:noFill/>
          <a:ln>
            <a:noFill/>
          </a:ln>
        </p:spPr>
      </p:pic>
      <p:sp>
        <p:nvSpPr>
          <p:cNvPr id="89" name="Google Shape;89;p10"/>
          <p:cNvSpPr txBox="1"/>
          <p:nvPr/>
        </p:nvSpPr>
        <p:spPr>
          <a:xfrm>
            <a:off x="423400" y="2140975"/>
            <a:ext cx="5636400" cy="2177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2600">
                <a:solidFill>
                  <a:srgbClr val="3F3F3F"/>
                </a:solidFill>
                <a:latin typeface="Poppins"/>
                <a:ea typeface="Poppins"/>
                <a:cs typeface="Poppins"/>
                <a:sym typeface="Poppins"/>
              </a:rPr>
              <a:t>Free </a:t>
            </a:r>
            <a:r>
              <a:rPr lang="en-GB" sz="2600">
                <a:solidFill>
                  <a:srgbClr val="3F3F3F"/>
                </a:solidFill>
                <a:latin typeface="Poppins"/>
                <a:ea typeface="Poppins"/>
                <a:cs typeface="Poppins"/>
                <a:sym typeface="Poppins"/>
              </a:rPr>
              <a:t>themes and templates for </a:t>
            </a:r>
            <a:r>
              <a:rPr b="1" lang="en-GB" sz="2600">
                <a:solidFill>
                  <a:srgbClr val="3F3F3F"/>
                </a:solidFill>
                <a:latin typeface="Poppins"/>
                <a:ea typeface="Poppins"/>
                <a:cs typeface="Poppins"/>
                <a:sym typeface="Poppins"/>
              </a:rPr>
              <a:t>Google Slides</a:t>
            </a:r>
            <a:r>
              <a:rPr lang="en-GB" sz="2600">
                <a:solidFill>
                  <a:srgbClr val="3F3F3F"/>
                </a:solidFill>
                <a:latin typeface="Poppins"/>
                <a:ea typeface="Poppins"/>
                <a:cs typeface="Poppins"/>
                <a:sym typeface="Poppins"/>
              </a:rPr>
              <a:t> or </a:t>
            </a:r>
            <a:r>
              <a:rPr b="1" lang="en-GB" sz="2600">
                <a:solidFill>
                  <a:srgbClr val="3F3F3F"/>
                </a:solidFill>
                <a:latin typeface="Poppins"/>
                <a:ea typeface="Poppins"/>
                <a:cs typeface="Poppins"/>
                <a:sym typeface="Poppins"/>
              </a:rPr>
              <a:t>PowerPoint</a:t>
            </a:r>
            <a:endParaRPr b="1" sz="2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2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2600">
              <a:solidFill>
                <a:srgbClr val="3F3F3F"/>
              </a:solidFill>
              <a:latin typeface="Poppins"/>
              <a:ea typeface="Poppins"/>
              <a:cs typeface="Poppins"/>
              <a:sym typeface="Poppins"/>
            </a:endParaRPr>
          </a:p>
          <a:p>
            <a:pPr indent="0" lvl="0" marL="0" marR="0" rtl="0" algn="l">
              <a:spcBef>
                <a:spcPts val="0"/>
              </a:spcBef>
              <a:spcAft>
                <a:spcPts val="0"/>
              </a:spcAft>
              <a:buNone/>
            </a:pPr>
            <a:r>
              <a:rPr b="1" lang="en-GB" sz="2100">
                <a:solidFill>
                  <a:srgbClr val="FFCB25"/>
                </a:solidFill>
                <a:latin typeface="Poppins"/>
                <a:ea typeface="Poppins"/>
                <a:cs typeface="Poppins"/>
                <a:sym typeface="Poppins"/>
              </a:rPr>
              <a:t>NOT to be sold as is or modified! </a:t>
            </a:r>
            <a:endParaRPr b="1" sz="2100">
              <a:solidFill>
                <a:srgbClr val="FFCB25"/>
              </a:solidFill>
              <a:latin typeface="Poppins"/>
              <a:ea typeface="Poppins"/>
              <a:cs typeface="Poppins"/>
              <a:sym typeface="Poppins"/>
            </a:endParaRPr>
          </a:p>
          <a:p>
            <a:pPr indent="0" lvl="0" marL="0" marR="0" rtl="0" algn="l">
              <a:spcBef>
                <a:spcPts val="0"/>
              </a:spcBef>
              <a:spcAft>
                <a:spcPts val="0"/>
              </a:spcAft>
              <a:buNone/>
            </a:pPr>
            <a:r>
              <a:rPr lang="en-GB">
                <a:solidFill>
                  <a:srgbClr val="3F3F3F"/>
                </a:solidFill>
                <a:latin typeface="Poppins"/>
                <a:ea typeface="Poppins"/>
                <a:cs typeface="Poppins"/>
                <a:sym typeface="Poppins"/>
              </a:rPr>
              <a:t>Read </a:t>
            </a:r>
            <a:r>
              <a:rPr lang="en-GB" u="sng">
                <a:solidFill>
                  <a:srgbClr val="3F3F3F"/>
                </a:solidFill>
                <a:latin typeface="Poppins"/>
                <a:ea typeface="Poppins"/>
                <a:cs typeface="Poppins"/>
                <a:sym typeface="Poppins"/>
                <a:hlinkClick r:id="rId4">
                  <a:extLst>
                    <a:ext uri="{A12FA001-AC4F-418D-AE19-62706E023703}">
                      <ahyp:hlinkClr val="tx"/>
                    </a:ext>
                  </a:extLst>
                </a:hlinkClick>
              </a:rPr>
              <a:t>FAQ</a:t>
            </a:r>
            <a:r>
              <a:rPr lang="en-GB">
                <a:solidFill>
                  <a:srgbClr val="3F3F3F"/>
                </a:solidFill>
                <a:latin typeface="Poppins"/>
                <a:ea typeface="Poppins"/>
                <a:cs typeface="Poppins"/>
                <a:sym typeface="Poppins"/>
              </a:rPr>
              <a:t> on slidesmania.com</a:t>
            </a:r>
            <a:endParaRPr>
              <a:solidFill>
                <a:srgbClr val="3F3F3F"/>
              </a:solidFill>
              <a:latin typeface="Poppins"/>
              <a:ea typeface="Poppins"/>
              <a:cs typeface="Poppins"/>
              <a:sym typeface="Poppins"/>
            </a:endParaRPr>
          </a:p>
        </p:txBody>
      </p:sp>
      <p:cxnSp>
        <p:nvCxnSpPr>
          <p:cNvPr id="90" name="Google Shape;90;p10"/>
          <p:cNvCxnSpPr/>
          <p:nvPr/>
        </p:nvCxnSpPr>
        <p:spPr>
          <a:xfrm>
            <a:off x="7808144" y="4261524"/>
            <a:ext cx="1120200" cy="9600"/>
          </a:xfrm>
          <a:prstGeom prst="straightConnector1">
            <a:avLst/>
          </a:prstGeom>
          <a:noFill/>
          <a:ln cap="flat" cmpd="sng" w="38100">
            <a:solidFill>
              <a:srgbClr val="FFCB25"/>
            </a:solidFill>
            <a:prstDash val="solid"/>
            <a:round/>
            <a:headEnd len="med" w="med" type="none"/>
            <a:tailEnd len="med" w="med" type="none"/>
          </a:ln>
        </p:spPr>
      </p:cxnSp>
      <p:pic>
        <p:nvPicPr>
          <p:cNvPr id="91" name="Google Shape;91;p10">
            <a:hlinkClick r:id="rId5"/>
          </p:cNvPr>
          <p:cNvPicPr preferRelativeResize="0"/>
          <p:nvPr/>
        </p:nvPicPr>
        <p:blipFill>
          <a:blip r:embed="rId6">
            <a:alphaModFix/>
          </a:blip>
          <a:stretch>
            <a:fillRect/>
          </a:stretch>
        </p:blipFill>
        <p:spPr>
          <a:xfrm>
            <a:off x="6831050" y="4418814"/>
            <a:ext cx="534282" cy="477823"/>
          </a:xfrm>
          <a:prstGeom prst="rect">
            <a:avLst/>
          </a:prstGeom>
          <a:noFill/>
          <a:ln>
            <a:noFill/>
          </a:ln>
        </p:spPr>
      </p:pic>
      <p:pic>
        <p:nvPicPr>
          <p:cNvPr id="92" name="Google Shape;92;p10">
            <a:hlinkClick r:id="rId7"/>
          </p:cNvPr>
          <p:cNvPicPr preferRelativeResize="0"/>
          <p:nvPr/>
        </p:nvPicPr>
        <p:blipFill>
          <a:blip r:embed="rId8">
            <a:alphaModFix/>
          </a:blip>
          <a:stretch>
            <a:fillRect/>
          </a:stretch>
        </p:blipFill>
        <p:spPr>
          <a:xfrm>
            <a:off x="7365332" y="4422179"/>
            <a:ext cx="530857" cy="471093"/>
          </a:xfrm>
          <a:prstGeom prst="rect">
            <a:avLst/>
          </a:prstGeom>
          <a:noFill/>
          <a:ln>
            <a:noFill/>
          </a:ln>
        </p:spPr>
      </p:pic>
      <p:pic>
        <p:nvPicPr>
          <p:cNvPr id="93" name="Google Shape;93;p10">
            <a:hlinkClick r:id="rId9"/>
          </p:cNvPr>
          <p:cNvPicPr preferRelativeResize="0"/>
          <p:nvPr/>
        </p:nvPicPr>
        <p:blipFill>
          <a:blip r:embed="rId10">
            <a:alphaModFix/>
          </a:blip>
          <a:stretch>
            <a:fillRect/>
          </a:stretch>
        </p:blipFill>
        <p:spPr>
          <a:xfrm>
            <a:off x="7925360" y="4423862"/>
            <a:ext cx="458935" cy="467728"/>
          </a:xfrm>
          <a:prstGeom prst="rect">
            <a:avLst/>
          </a:prstGeom>
          <a:noFill/>
          <a:ln>
            <a:noFill/>
          </a:ln>
        </p:spPr>
      </p:pic>
      <p:pic>
        <p:nvPicPr>
          <p:cNvPr id="94" name="Google Shape;94;p10">
            <a:hlinkClick r:id="rId11"/>
          </p:cNvPr>
          <p:cNvPicPr preferRelativeResize="0"/>
          <p:nvPr/>
        </p:nvPicPr>
        <p:blipFill>
          <a:blip r:embed="rId12">
            <a:alphaModFix/>
          </a:blip>
          <a:stretch>
            <a:fillRect/>
          </a:stretch>
        </p:blipFill>
        <p:spPr>
          <a:xfrm>
            <a:off x="8404190" y="4432274"/>
            <a:ext cx="524007" cy="450903"/>
          </a:xfrm>
          <a:prstGeom prst="rect">
            <a:avLst/>
          </a:prstGeom>
          <a:noFill/>
          <a:ln>
            <a:noFill/>
          </a:ln>
        </p:spPr>
      </p:pic>
      <p:sp>
        <p:nvSpPr>
          <p:cNvPr id="95" name="Google Shape;95;p10"/>
          <p:cNvSpPr txBox="1"/>
          <p:nvPr/>
        </p:nvSpPr>
        <p:spPr>
          <a:xfrm>
            <a:off x="5298010" y="3605699"/>
            <a:ext cx="3682200" cy="750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1800">
                <a:solidFill>
                  <a:srgbClr val="252525"/>
                </a:solidFill>
                <a:latin typeface="Homemade Apple"/>
                <a:ea typeface="Homemade Apple"/>
                <a:cs typeface="Homemade Apple"/>
                <a:sym typeface="Homemade Apple"/>
              </a:rPr>
              <a:t>Sharing is caring!</a:t>
            </a:r>
            <a:endParaRPr b="1" sz="1800">
              <a:solidFill>
                <a:srgbClr val="252525"/>
              </a:solidFill>
              <a:latin typeface="Homemade Apple"/>
              <a:ea typeface="Homemade Apple"/>
              <a:cs typeface="Homemade Apple"/>
              <a:sym typeface="Homemade Apple"/>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C00000"/>
            </a:gs>
            <a:gs pos="2600">
              <a:srgbClr val="C00000"/>
            </a:gs>
            <a:gs pos="12000">
              <a:srgbClr val="FF0000"/>
            </a:gs>
            <a:gs pos="21000">
              <a:srgbClr val="FFC000"/>
            </a:gs>
            <a:gs pos="34000">
              <a:srgbClr val="FFFF00"/>
            </a:gs>
            <a:gs pos="47000">
              <a:srgbClr val="92D050"/>
            </a:gs>
            <a:gs pos="58000">
              <a:srgbClr val="00B050"/>
            </a:gs>
            <a:gs pos="67000">
              <a:srgbClr val="00B0F0"/>
            </a:gs>
            <a:gs pos="80000">
              <a:srgbClr val="0070C0"/>
            </a:gs>
            <a:gs pos="92000">
              <a:srgbClr val="002060"/>
            </a:gs>
            <a:gs pos="100000">
              <a:srgbClr val="7030A0"/>
            </a:gs>
          </a:gsLst>
          <a:lin ang="13500032"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FFFFFF"/>
              </a:buClr>
              <a:buSzPts val="4800"/>
              <a:buFont typeface="Barlow Condensed"/>
              <a:buNone/>
              <a:defRPr sz="4800">
                <a:solidFill>
                  <a:srgbClr val="FFFFFF"/>
                </a:solidFill>
                <a:latin typeface="Barlow Condensed"/>
                <a:ea typeface="Barlow Condensed"/>
                <a:cs typeface="Barlow Condensed"/>
                <a:sym typeface="Barlow Condensed"/>
              </a:defRPr>
            </a:lvl1pPr>
            <a:lvl2pPr lvl="1">
              <a:spcBef>
                <a:spcPts val="0"/>
              </a:spcBef>
              <a:spcAft>
                <a:spcPts val="0"/>
              </a:spcAft>
              <a:buClr>
                <a:schemeClr val="dk1"/>
              </a:buClr>
              <a:buSzPts val="4800"/>
              <a:buFont typeface="Impact"/>
              <a:buNone/>
              <a:defRPr sz="4800">
                <a:solidFill>
                  <a:schemeClr val="dk1"/>
                </a:solidFill>
                <a:latin typeface="Impact"/>
                <a:ea typeface="Impact"/>
                <a:cs typeface="Impact"/>
                <a:sym typeface="Impact"/>
              </a:defRPr>
            </a:lvl2pPr>
            <a:lvl3pPr lvl="2">
              <a:spcBef>
                <a:spcPts val="0"/>
              </a:spcBef>
              <a:spcAft>
                <a:spcPts val="0"/>
              </a:spcAft>
              <a:buClr>
                <a:schemeClr val="dk1"/>
              </a:buClr>
              <a:buSzPts val="4800"/>
              <a:buFont typeface="Impact"/>
              <a:buNone/>
              <a:defRPr sz="4800">
                <a:solidFill>
                  <a:schemeClr val="dk1"/>
                </a:solidFill>
                <a:latin typeface="Impact"/>
                <a:ea typeface="Impact"/>
                <a:cs typeface="Impact"/>
                <a:sym typeface="Impact"/>
              </a:defRPr>
            </a:lvl3pPr>
            <a:lvl4pPr lvl="3">
              <a:spcBef>
                <a:spcPts val="0"/>
              </a:spcBef>
              <a:spcAft>
                <a:spcPts val="0"/>
              </a:spcAft>
              <a:buClr>
                <a:schemeClr val="dk1"/>
              </a:buClr>
              <a:buSzPts val="4800"/>
              <a:buFont typeface="Impact"/>
              <a:buNone/>
              <a:defRPr sz="4800">
                <a:solidFill>
                  <a:schemeClr val="dk1"/>
                </a:solidFill>
                <a:latin typeface="Impact"/>
                <a:ea typeface="Impact"/>
                <a:cs typeface="Impact"/>
                <a:sym typeface="Impact"/>
              </a:defRPr>
            </a:lvl4pPr>
            <a:lvl5pPr lvl="4">
              <a:spcBef>
                <a:spcPts val="0"/>
              </a:spcBef>
              <a:spcAft>
                <a:spcPts val="0"/>
              </a:spcAft>
              <a:buClr>
                <a:schemeClr val="dk1"/>
              </a:buClr>
              <a:buSzPts val="4800"/>
              <a:buFont typeface="Impact"/>
              <a:buNone/>
              <a:defRPr sz="4800">
                <a:solidFill>
                  <a:schemeClr val="dk1"/>
                </a:solidFill>
                <a:latin typeface="Impact"/>
                <a:ea typeface="Impact"/>
                <a:cs typeface="Impact"/>
                <a:sym typeface="Impact"/>
              </a:defRPr>
            </a:lvl5pPr>
            <a:lvl6pPr lvl="5">
              <a:spcBef>
                <a:spcPts val="0"/>
              </a:spcBef>
              <a:spcAft>
                <a:spcPts val="0"/>
              </a:spcAft>
              <a:buClr>
                <a:schemeClr val="dk1"/>
              </a:buClr>
              <a:buSzPts val="4800"/>
              <a:buFont typeface="Impact"/>
              <a:buNone/>
              <a:defRPr sz="4800">
                <a:solidFill>
                  <a:schemeClr val="dk1"/>
                </a:solidFill>
                <a:latin typeface="Impact"/>
                <a:ea typeface="Impact"/>
                <a:cs typeface="Impact"/>
                <a:sym typeface="Impact"/>
              </a:defRPr>
            </a:lvl6pPr>
            <a:lvl7pPr lvl="6">
              <a:spcBef>
                <a:spcPts val="0"/>
              </a:spcBef>
              <a:spcAft>
                <a:spcPts val="0"/>
              </a:spcAft>
              <a:buClr>
                <a:schemeClr val="dk1"/>
              </a:buClr>
              <a:buSzPts val="4800"/>
              <a:buFont typeface="Impact"/>
              <a:buNone/>
              <a:defRPr sz="4800">
                <a:solidFill>
                  <a:schemeClr val="dk1"/>
                </a:solidFill>
                <a:latin typeface="Impact"/>
                <a:ea typeface="Impact"/>
                <a:cs typeface="Impact"/>
                <a:sym typeface="Impact"/>
              </a:defRPr>
            </a:lvl7pPr>
            <a:lvl8pPr lvl="7">
              <a:spcBef>
                <a:spcPts val="0"/>
              </a:spcBef>
              <a:spcAft>
                <a:spcPts val="0"/>
              </a:spcAft>
              <a:buClr>
                <a:schemeClr val="dk1"/>
              </a:buClr>
              <a:buSzPts val="4800"/>
              <a:buFont typeface="Impact"/>
              <a:buNone/>
              <a:defRPr sz="4800">
                <a:solidFill>
                  <a:schemeClr val="dk1"/>
                </a:solidFill>
                <a:latin typeface="Impact"/>
                <a:ea typeface="Impact"/>
                <a:cs typeface="Impact"/>
                <a:sym typeface="Impact"/>
              </a:defRPr>
            </a:lvl8pPr>
            <a:lvl9pPr lvl="8">
              <a:spcBef>
                <a:spcPts val="0"/>
              </a:spcBef>
              <a:spcAft>
                <a:spcPts val="0"/>
              </a:spcAft>
              <a:buClr>
                <a:schemeClr val="dk1"/>
              </a:buClr>
              <a:buSzPts val="4800"/>
              <a:buFont typeface="Impact"/>
              <a:buNone/>
              <a:defRPr sz="4800">
                <a:solidFill>
                  <a:schemeClr val="dk1"/>
                </a:solidFill>
                <a:latin typeface="Impact"/>
                <a:ea typeface="Impact"/>
                <a:cs typeface="Impact"/>
                <a:sym typeface="Impac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SzPts val="1800"/>
              <a:buFont typeface="Gill Sans"/>
              <a:buChar char="●"/>
              <a:defRPr sz="1800">
                <a:latin typeface="Gill Sans"/>
                <a:ea typeface="Gill Sans"/>
                <a:cs typeface="Gill Sans"/>
                <a:sym typeface="Gill Sans"/>
              </a:defRPr>
            </a:lvl1pPr>
            <a:lvl2pPr indent="-342900" lvl="1" marL="914400">
              <a:lnSpc>
                <a:spcPct val="115000"/>
              </a:lnSpc>
              <a:spcBef>
                <a:spcPts val="1600"/>
              </a:spcBef>
              <a:spcAft>
                <a:spcPts val="0"/>
              </a:spcAft>
              <a:buSzPts val="1800"/>
              <a:buFont typeface="Gill Sans"/>
              <a:buChar char="○"/>
              <a:defRPr sz="1800">
                <a:latin typeface="Gill Sans"/>
                <a:ea typeface="Gill Sans"/>
                <a:cs typeface="Gill Sans"/>
                <a:sym typeface="Gill Sans"/>
              </a:defRPr>
            </a:lvl2pPr>
            <a:lvl3pPr indent="-342900" lvl="2" marL="1371600">
              <a:lnSpc>
                <a:spcPct val="115000"/>
              </a:lnSpc>
              <a:spcBef>
                <a:spcPts val="1600"/>
              </a:spcBef>
              <a:spcAft>
                <a:spcPts val="0"/>
              </a:spcAft>
              <a:buSzPts val="1800"/>
              <a:buFont typeface="Gill Sans"/>
              <a:buChar char="■"/>
              <a:defRPr sz="1800">
                <a:latin typeface="Gill Sans"/>
                <a:ea typeface="Gill Sans"/>
                <a:cs typeface="Gill Sans"/>
                <a:sym typeface="Gill Sans"/>
              </a:defRPr>
            </a:lvl3pPr>
            <a:lvl4pPr indent="-342900" lvl="3" marL="1828800">
              <a:lnSpc>
                <a:spcPct val="115000"/>
              </a:lnSpc>
              <a:spcBef>
                <a:spcPts val="1600"/>
              </a:spcBef>
              <a:spcAft>
                <a:spcPts val="0"/>
              </a:spcAft>
              <a:buSzPts val="1800"/>
              <a:buFont typeface="Gill Sans"/>
              <a:buChar char="●"/>
              <a:defRPr sz="1800">
                <a:latin typeface="Gill Sans"/>
                <a:ea typeface="Gill Sans"/>
                <a:cs typeface="Gill Sans"/>
                <a:sym typeface="Gill Sans"/>
              </a:defRPr>
            </a:lvl4pPr>
            <a:lvl5pPr indent="-342900" lvl="4" marL="2286000">
              <a:lnSpc>
                <a:spcPct val="115000"/>
              </a:lnSpc>
              <a:spcBef>
                <a:spcPts val="1600"/>
              </a:spcBef>
              <a:spcAft>
                <a:spcPts val="0"/>
              </a:spcAft>
              <a:buSzPts val="1800"/>
              <a:buFont typeface="Gill Sans"/>
              <a:buChar char="○"/>
              <a:defRPr sz="1800">
                <a:latin typeface="Gill Sans"/>
                <a:ea typeface="Gill Sans"/>
                <a:cs typeface="Gill Sans"/>
                <a:sym typeface="Gill Sans"/>
              </a:defRPr>
            </a:lvl5pPr>
            <a:lvl6pPr indent="-342900" lvl="5" marL="2743200">
              <a:lnSpc>
                <a:spcPct val="115000"/>
              </a:lnSpc>
              <a:spcBef>
                <a:spcPts val="1600"/>
              </a:spcBef>
              <a:spcAft>
                <a:spcPts val="0"/>
              </a:spcAft>
              <a:buSzPts val="1800"/>
              <a:buFont typeface="Gill Sans"/>
              <a:buChar char="■"/>
              <a:defRPr sz="1800">
                <a:latin typeface="Gill Sans"/>
                <a:ea typeface="Gill Sans"/>
                <a:cs typeface="Gill Sans"/>
                <a:sym typeface="Gill Sans"/>
              </a:defRPr>
            </a:lvl6pPr>
            <a:lvl7pPr indent="-342900" lvl="6" marL="3200400">
              <a:lnSpc>
                <a:spcPct val="115000"/>
              </a:lnSpc>
              <a:spcBef>
                <a:spcPts val="1600"/>
              </a:spcBef>
              <a:spcAft>
                <a:spcPts val="0"/>
              </a:spcAft>
              <a:buSzPts val="1800"/>
              <a:buFont typeface="Gill Sans"/>
              <a:buChar char="●"/>
              <a:defRPr sz="1800">
                <a:latin typeface="Gill Sans"/>
                <a:ea typeface="Gill Sans"/>
                <a:cs typeface="Gill Sans"/>
                <a:sym typeface="Gill Sans"/>
              </a:defRPr>
            </a:lvl7pPr>
            <a:lvl8pPr indent="-342900" lvl="7" marL="3657600">
              <a:lnSpc>
                <a:spcPct val="115000"/>
              </a:lnSpc>
              <a:spcBef>
                <a:spcPts val="1600"/>
              </a:spcBef>
              <a:spcAft>
                <a:spcPts val="0"/>
              </a:spcAft>
              <a:buSzPts val="1800"/>
              <a:buFont typeface="Gill Sans"/>
              <a:buChar char="○"/>
              <a:defRPr sz="1800">
                <a:latin typeface="Gill Sans"/>
                <a:ea typeface="Gill Sans"/>
                <a:cs typeface="Gill Sans"/>
                <a:sym typeface="Gill Sans"/>
              </a:defRPr>
            </a:lvl8pPr>
            <a:lvl9pPr indent="-342900" lvl="8" marL="4114800">
              <a:lnSpc>
                <a:spcPct val="115000"/>
              </a:lnSpc>
              <a:spcBef>
                <a:spcPts val="1600"/>
              </a:spcBef>
              <a:spcAft>
                <a:spcPts val="1600"/>
              </a:spcAft>
              <a:buSzPts val="1800"/>
              <a:buFont typeface="Gill Sans"/>
              <a:buChar char="■"/>
              <a:defRPr sz="1800">
                <a:latin typeface="Gill Sans"/>
                <a:ea typeface="Gill Sans"/>
                <a:cs typeface="Gill Sans"/>
                <a:sym typeface="Gill Sans"/>
              </a:defRPr>
            </a:lvl9pPr>
          </a:lstStyle>
          <a:p/>
        </p:txBody>
      </p:sp>
      <p:sp>
        <p:nvSpPr>
          <p:cNvPr id="8" name="Google Shape;8;p1"/>
          <p:cNvSpPr txBox="1"/>
          <p:nvPr/>
        </p:nvSpPr>
        <p:spPr>
          <a:xfrm rot="5400000">
            <a:off x="-679350" y="46590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1"/>
                </a:solidFill>
                <a:latin typeface="Barlow Condensed"/>
                <a:ea typeface="Barlow Condensed"/>
                <a:cs typeface="Barlow Condensed"/>
                <a:sym typeface="Barlow Condensed"/>
              </a:rPr>
              <a:t>SLIDESMANIA.COM</a:t>
            </a:r>
            <a:endParaRPr sz="1100">
              <a:solidFill>
                <a:schemeClr val="dk1"/>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7.jpg"/><Relationship Id="rId6" Type="http://schemas.openxmlformats.org/officeDocument/2006/relationships/image" Target="../media/image31.jpg"/><Relationship Id="rId7" Type="http://schemas.openxmlformats.org/officeDocument/2006/relationships/image" Target="../media/image3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29.jpg"/><Relationship Id="rId4" Type="http://schemas.openxmlformats.org/officeDocument/2006/relationships/image" Target="../media/image17.jpg"/><Relationship Id="rId5" Type="http://schemas.openxmlformats.org/officeDocument/2006/relationships/image" Target="../media/image19.jpg"/><Relationship Id="rId6"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jpg"/><Relationship Id="rId4" Type="http://schemas.openxmlformats.org/officeDocument/2006/relationships/image" Target="../media/image18.jpg"/><Relationship Id="rId5" Type="http://schemas.openxmlformats.org/officeDocument/2006/relationships/image" Target="../media/image2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3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s://youtube.com/shorts/oDMzdazsvpw"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28.png"/><Relationship Id="rId8"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00000"/>
            </a:gs>
            <a:gs pos="2600">
              <a:srgbClr val="C00000"/>
            </a:gs>
            <a:gs pos="12000">
              <a:srgbClr val="FF0000"/>
            </a:gs>
            <a:gs pos="21000">
              <a:srgbClr val="FFC000"/>
            </a:gs>
            <a:gs pos="34000">
              <a:srgbClr val="FFFF00"/>
            </a:gs>
            <a:gs pos="47000">
              <a:srgbClr val="92D050"/>
            </a:gs>
            <a:gs pos="58000">
              <a:srgbClr val="00B050"/>
            </a:gs>
            <a:gs pos="67000">
              <a:srgbClr val="00B0F0"/>
            </a:gs>
            <a:gs pos="80000">
              <a:srgbClr val="0070C0"/>
            </a:gs>
            <a:gs pos="92000">
              <a:srgbClr val="002060"/>
            </a:gs>
            <a:gs pos="100000">
              <a:srgbClr val="7030A0"/>
            </a:gs>
          </a:gsLst>
          <a:lin ang="0" scaled="0"/>
        </a:gradFill>
      </p:bgPr>
    </p:bg>
    <p:spTree>
      <p:nvGrpSpPr>
        <p:cNvPr id="110" name="Shape 110"/>
        <p:cNvGrpSpPr/>
        <p:nvPr/>
      </p:nvGrpSpPr>
      <p:grpSpPr>
        <a:xfrm>
          <a:off x="0" y="0"/>
          <a:ext cx="0" cy="0"/>
          <a:chOff x="0" y="0"/>
          <a:chExt cx="0" cy="0"/>
        </a:xfrm>
      </p:grpSpPr>
      <p:sp>
        <p:nvSpPr>
          <p:cNvPr id="111" name="Google Shape;111;p12"/>
          <p:cNvSpPr txBox="1"/>
          <p:nvPr>
            <p:ph type="ctrTitle"/>
          </p:nvPr>
        </p:nvSpPr>
        <p:spPr>
          <a:xfrm>
            <a:off x="1304525" y="1731075"/>
            <a:ext cx="7155000" cy="20526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en-GB">
                <a:solidFill>
                  <a:schemeClr val="dk1"/>
                </a:solidFill>
                <a:latin typeface="Barlow Condensed"/>
                <a:ea typeface="Barlow Condensed"/>
                <a:cs typeface="Barlow Condensed"/>
                <a:sym typeface="Barlow Condensed"/>
              </a:rPr>
              <a:t>Jennilee Fraser’s Art Portfolio</a:t>
            </a:r>
            <a:endParaRPr>
              <a:solidFill>
                <a:schemeClr val="dk1"/>
              </a:solidFill>
              <a:latin typeface="Barlow Condensed"/>
              <a:ea typeface="Barlow Condensed"/>
              <a:cs typeface="Barlow Condensed"/>
              <a:sym typeface="Barlow Condensed"/>
            </a:endParaRPr>
          </a:p>
          <a:p>
            <a:pPr indent="0" lvl="0" marL="0" rtl="0" algn="ctr">
              <a:spcBef>
                <a:spcPts val="0"/>
              </a:spcBef>
              <a:spcAft>
                <a:spcPts val="0"/>
              </a:spcAft>
              <a:buNone/>
            </a:pPr>
            <a:r>
              <a:rPr lang="en-GB">
                <a:solidFill>
                  <a:schemeClr val="dk1"/>
                </a:solidFill>
                <a:latin typeface="Barlow Condensed"/>
                <a:ea typeface="Barlow Condensed"/>
                <a:cs typeface="Barlow Condensed"/>
                <a:sym typeface="Barlow Condensed"/>
              </a:rPr>
              <a:t>Section 02</a:t>
            </a:r>
            <a:endParaRPr>
              <a:solidFill>
                <a:schemeClr val="dk1"/>
              </a:solidFill>
              <a:latin typeface="Barlow Condensed"/>
              <a:ea typeface="Barlow Condensed"/>
              <a:cs typeface="Barlow Condensed"/>
              <a:sym typeface="Barlow Condense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lin ang="5400012" scaled="0"/>
        </a:gradFill>
      </p:bgPr>
    </p:bg>
    <p:spTree>
      <p:nvGrpSpPr>
        <p:cNvPr id="216" name="Shape 216"/>
        <p:cNvGrpSpPr/>
        <p:nvPr/>
      </p:nvGrpSpPr>
      <p:grpSpPr>
        <a:xfrm>
          <a:off x="0" y="0"/>
          <a:ext cx="0" cy="0"/>
          <a:chOff x="0" y="0"/>
          <a:chExt cx="0" cy="0"/>
        </a:xfrm>
      </p:grpSpPr>
      <p:sp>
        <p:nvSpPr>
          <p:cNvPr id="217" name="Google Shape;217;p21"/>
          <p:cNvSpPr txBox="1"/>
          <p:nvPr>
            <p:ph type="title"/>
          </p:nvPr>
        </p:nvSpPr>
        <p:spPr>
          <a:xfrm>
            <a:off x="5360200" y="-118275"/>
            <a:ext cx="3149700" cy="73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3600"/>
              <a:t>The Jar</a:t>
            </a:r>
            <a:endParaRPr sz="3600">
              <a:solidFill>
                <a:srgbClr val="434343"/>
              </a:solidFill>
            </a:endParaRPr>
          </a:p>
        </p:txBody>
      </p:sp>
      <p:sp>
        <p:nvSpPr>
          <p:cNvPr id="218" name="Google Shape;218;p21"/>
          <p:cNvSpPr txBox="1"/>
          <p:nvPr>
            <p:ph idx="4294967295" type="body"/>
          </p:nvPr>
        </p:nvSpPr>
        <p:spPr>
          <a:xfrm>
            <a:off x="195750" y="1171750"/>
            <a:ext cx="2377200" cy="3416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t>The Outside</a:t>
            </a:r>
            <a:endParaRPr sz="1200"/>
          </a:p>
          <a:p>
            <a:pPr indent="0" lvl="0" marL="0" rtl="0" algn="l">
              <a:spcBef>
                <a:spcPts val="1600"/>
              </a:spcBef>
              <a:spcAft>
                <a:spcPts val="0"/>
              </a:spcAft>
              <a:buClr>
                <a:schemeClr val="dk1"/>
              </a:buClr>
              <a:buSzPts val="1100"/>
              <a:buFont typeface="Arial"/>
              <a:buNone/>
            </a:pPr>
            <a:r>
              <a:rPr lang="en-GB" sz="1200">
                <a:solidFill>
                  <a:schemeClr val="dk1"/>
                </a:solidFill>
              </a:rPr>
              <a:t>I chose to decorate the outside of the jar with bright colours and sparkles, swirling together in a cacophony of brilliance, reminiscent of the nebulae in the universe. I used my fingers to dab and blend the colours, incorporating my fingerprints onto every inch of its surface.</a:t>
            </a:r>
            <a:endParaRPr sz="1200">
              <a:solidFill>
                <a:schemeClr val="dk1"/>
              </a:solidFill>
            </a:endParaRPr>
          </a:p>
          <a:p>
            <a:pPr indent="0" lvl="0" marL="0" rtl="0" algn="l">
              <a:spcBef>
                <a:spcPts val="1600"/>
              </a:spcBef>
              <a:spcAft>
                <a:spcPts val="1600"/>
              </a:spcAft>
              <a:buClr>
                <a:schemeClr val="dk1"/>
              </a:buClr>
              <a:buSzPts val="1100"/>
              <a:buFont typeface="Arial"/>
              <a:buNone/>
            </a:pPr>
            <a:r>
              <a:rPr lang="en-GB" sz="1200"/>
              <a:t>I’m a very colourful person.  Everything from my clothing to my personality resonates </a:t>
            </a:r>
            <a:r>
              <a:rPr lang="en-GB" sz="1200"/>
              <a:t>vibrancy and exuberance.  Even my artwork contains every colour in the rainbow.  People see me as confident, bright and shiny.  I’m an entertainer, I love an audience and can command people’s attention with ease. </a:t>
            </a:r>
            <a:endParaRPr sz="1200"/>
          </a:p>
        </p:txBody>
      </p:sp>
      <p:sp>
        <p:nvSpPr>
          <p:cNvPr id="219" name="Google Shape;219;p21"/>
          <p:cNvSpPr txBox="1"/>
          <p:nvPr>
            <p:ph idx="4294967295" type="body"/>
          </p:nvPr>
        </p:nvSpPr>
        <p:spPr>
          <a:xfrm>
            <a:off x="2777982" y="582575"/>
            <a:ext cx="2377200" cy="3416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t>The Inside</a:t>
            </a:r>
            <a:endParaRPr sz="1200"/>
          </a:p>
          <a:p>
            <a:pPr indent="0" lvl="0" marL="0" rtl="0" algn="l">
              <a:spcBef>
                <a:spcPts val="1600"/>
              </a:spcBef>
              <a:spcAft>
                <a:spcPts val="1600"/>
              </a:spcAft>
              <a:buClr>
                <a:schemeClr val="dk1"/>
              </a:buClr>
              <a:buSzPts val="1100"/>
              <a:buFont typeface="Arial"/>
              <a:buNone/>
            </a:pPr>
            <a:r>
              <a:rPr lang="en-GB" sz="1200"/>
              <a:t>Inside the jar is a tangled mess of vines and black thread. This represents my self-doubt, my fear, my anxiety and my ever present feeling of being lost.  I love to teach, but I’m crippled, at times, by my own </a:t>
            </a:r>
            <a:r>
              <a:rPr lang="en-GB" sz="1200"/>
              <a:t>insecurities.  Deep down, underneath the maze of automatic negative thoughts, is a light.  This light represents two things: one is my daughter, and the other is the axiom of my recovery (service).  I will go into more detail in the artist statement/reflection below.</a:t>
            </a:r>
            <a:endParaRPr sz="1200"/>
          </a:p>
        </p:txBody>
      </p:sp>
      <p:pic>
        <p:nvPicPr>
          <p:cNvPr id="220" name="Google Shape;220;p21"/>
          <p:cNvPicPr preferRelativeResize="0"/>
          <p:nvPr/>
        </p:nvPicPr>
        <p:blipFill>
          <a:blip r:embed="rId3">
            <a:alphaModFix/>
          </a:blip>
          <a:stretch>
            <a:fillRect/>
          </a:stretch>
        </p:blipFill>
        <p:spPr>
          <a:xfrm>
            <a:off x="5615125" y="676600"/>
            <a:ext cx="846550" cy="1631925"/>
          </a:xfrm>
          <a:prstGeom prst="rect">
            <a:avLst/>
          </a:prstGeom>
          <a:noFill/>
          <a:ln>
            <a:noFill/>
          </a:ln>
        </p:spPr>
      </p:pic>
      <p:pic>
        <p:nvPicPr>
          <p:cNvPr id="221" name="Google Shape;221;p21"/>
          <p:cNvPicPr preferRelativeResize="0"/>
          <p:nvPr/>
        </p:nvPicPr>
        <p:blipFill>
          <a:blip r:embed="rId4">
            <a:alphaModFix/>
          </a:blip>
          <a:stretch>
            <a:fillRect/>
          </a:stretch>
        </p:blipFill>
        <p:spPr>
          <a:xfrm>
            <a:off x="6511775" y="700475"/>
            <a:ext cx="846550" cy="1584175"/>
          </a:xfrm>
          <a:prstGeom prst="rect">
            <a:avLst/>
          </a:prstGeom>
          <a:noFill/>
          <a:ln>
            <a:noFill/>
          </a:ln>
        </p:spPr>
      </p:pic>
      <p:pic>
        <p:nvPicPr>
          <p:cNvPr id="222" name="Google Shape;222;p21"/>
          <p:cNvPicPr preferRelativeResize="0"/>
          <p:nvPr/>
        </p:nvPicPr>
        <p:blipFill>
          <a:blip r:embed="rId5">
            <a:alphaModFix/>
          </a:blip>
          <a:stretch>
            <a:fillRect/>
          </a:stretch>
        </p:blipFill>
        <p:spPr>
          <a:xfrm>
            <a:off x="7408425" y="709625"/>
            <a:ext cx="846550" cy="1565866"/>
          </a:xfrm>
          <a:prstGeom prst="rect">
            <a:avLst/>
          </a:prstGeom>
          <a:noFill/>
          <a:ln>
            <a:noFill/>
          </a:ln>
        </p:spPr>
      </p:pic>
      <p:pic>
        <p:nvPicPr>
          <p:cNvPr id="223" name="Google Shape;223;p21"/>
          <p:cNvPicPr preferRelativeResize="0"/>
          <p:nvPr/>
        </p:nvPicPr>
        <p:blipFill>
          <a:blip r:embed="rId6">
            <a:alphaModFix/>
          </a:blip>
          <a:stretch>
            <a:fillRect/>
          </a:stretch>
        </p:blipFill>
        <p:spPr>
          <a:xfrm>
            <a:off x="7383375" y="2368700"/>
            <a:ext cx="896650" cy="1630273"/>
          </a:xfrm>
          <a:prstGeom prst="rect">
            <a:avLst/>
          </a:prstGeom>
          <a:noFill/>
          <a:ln>
            <a:noFill/>
          </a:ln>
        </p:spPr>
      </p:pic>
      <p:pic>
        <p:nvPicPr>
          <p:cNvPr id="224" name="Google Shape;224;p21"/>
          <p:cNvPicPr preferRelativeResize="0"/>
          <p:nvPr/>
        </p:nvPicPr>
        <p:blipFill>
          <a:blip r:embed="rId7">
            <a:alphaModFix/>
          </a:blip>
          <a:stretch>
            <a:fillRect/>
          </a:stretch>
        </p:blipFill>
        <p:spPr>
          <a:xfrm>
            <a:off x="5615125" y="2368700"/>
            <a:ext cx="1592500" cy="2123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00000"/>
            </a:gs>
            <a:gs pos="2600">
              <a:srgbClr val="C00000"/>
            </a:gs>
            <a:gs pos="100000">
              <a:srgbClr val="7030A0"/>
            </a:gs>
          </a:gsLst>
          <a:lin ang="0" scaled="0"/>
        </a:gradFill>
      </p:bgPr>
    </p:bg>
    <p:spTree>
      <p:nvGrpSpPr>
        <p:cNvPr id="228" name="Shape 228"/>
        <p:cNvGrpSpPr/>
        <p:nvPr/>
      </p:nvGrpSpPr>
      <p:grpSpPr>
        <a:xfrm>
          <a:off x="0" y="0"/>
          <a:ext cx="0" cy="0"/>
          <a:chOff x="0" y="0"/>
          <a:chExt cx="0" cy="0"/>
        </a:xfrm>
      </p:grpSpPr>
      <p:sp>
        <p:nvSpPr>
          <p:cNvPr id="229" name="Google Shape;229;p22"/>
          <p:cNvSpPr txBox="1"/>
          <p:nvPr>
            <p:ph type="title"/>
          </p:nvPr>
        </p:nvSpPr>
        <p:spPr>
          <a:xfrm>
            <a:off x="1816025" y="565450"/>
            <a:ext cx="5921700" cy="66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sz="4500"/>
              <a:t>Artist Statement/Reflection</a:t>
            </a:r>
            <a:endParaRPr sz="4500"/>
          </a:p>
        </p:txBody>
      </p:sp>
      <p:sp>
        <p:nvSpPr>
          <p:cNvPr id="230" name="Google Shape;230;p22"/>
          <p:cNvSpPr/>
          <p:nvPr/>
        </p:nvSpPr>
        <p:spPr>
          <a:xfrm>
            <a:off x="544500" y="442325"/>
            <a:ext cx="8201100" cy="4086300"/>
          </a:xfrm>
          <a:prstGeom prst="frame">
            <a:avLst>
              <a:gd fmla="val 2330" name="adj1"/>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2"/>
          <p:cNvSpPr txBox="1"/>
          <p:nvPr/>
        </p:nvSpPr>
        <p:spPr>
          <a:xfrm>
            <a:off x="857250" y="1229350"/>
            <a:ext cx="7602600" cy="2953800"/>
          </a:xfrm>
          <a:prstGeom prst="rect">
            <a:avLst/>
          </a:prstGeom>
          <a:solidFill>
            <a:schemeClr val="dk1"/>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GB" sz="1200">
                <a:solidFill>
                  <a:srgbClr val="E4E6EB"/>
                </a:solidFill>
                <a:latin typeface="Gill Sans"/>
                <a:ea typeface="Gill Sans"/>
                <a:cs typeface="Gill Sans"/>
                <a:sym typeface="Gill Sans"/>
              </a:rPr>
              <a:t>At </a:t>
            </a:r>
            <a:r>
              <a:rPr lang="en-GB" sz="1200">
                <a:solidFill>
                  <a:srgbClr val="E4E6EB"/>
                </a:solidFill>
                <a:latin typeface="Gill Sans"/>
                <a:ea typeface="Gill Sans"/>
                <a:cs typeface="Gill Sans"/>
                <a:sym typeface="Gill Sans"/>
              </a:rPr>
              <a:t>first I struggled a lot with this assignment, particularly the “why” on this inside of the jar.  The outside of the jar was simple, I have always been a bright, cheery and colourful person.  On the inside, however, is a very different story and my “why” has not always been clear to me.  I could have come up with all the cliches about loving children (I do), or this was always my calling, but the truth is, the only thing I’ve ever wanted to do was art.  My life has been a myriad of trauma, abuse and dissociation.  When my daughter was born, she lit something up inside me that I thought was long dead.  I wanted to show her what the best of humanity looked like, because I knew first hand what having an emotionally absent parent was like, and I knew the cruelty of the world first hand.  This meant I had a lot of work to do.  I got clean, started seeing a regular councillor and began making drastic changes in all aspects of my life.  I became a fitness instructor and an artist, but when COVID shut everything down, I had to pivot towards something that was going to be more stable.  I chose teaching because I had been doing it for so long and found a lot of joy in it, I thought becoming a professional was a good choice.  I was drawn to the idea of having the same time off as my daughter, and being able to understand what her life away from me would be like</a:t>
            </a:r>
            <a:r>
              <a:rPr lang="en-GB">
                <a:solidFill>
                  <a:srgbClr val="E4E6EB"/>
                </a:solidFill>
                <a:latin typeface="Gill Sans"/>
                <a:ea typeface="Gill Sans"/>
                <a:cs typeface="Gill Sans"/>
                <a:sym typeface="Gill Sans"/>
              </a:rPr>
              <a:t>.  </a:t>
            </a:r>
            <a:r>
              <a:rPr lang="en-GB" sz="1200">
                <a:solidFill>
                  <a:srgbClr val="E4E6EB"/>
                </a:solidFill>
                <a:latin typeface="Gill Sans"/>
                <a:ea typeface="Gill Sans"/>
                <a:cs typeface="Gill Sans"/>
                <a:sym typeface="Gill Sans"/>
              </a:rPr>
              <a:t>Adults become very disconnected from the reality of children, I want to stay connected to the world she’s a part of to help guide her and understand her.</a:t>
            </a:r>
            <a:endParaRPr b="1">
              <a:latin typeface="Gill Sans"/>
              <a:ea typeface="Gill Sans"/>
              <a:cs typeface="Gill Sans"/>
              <a:sym typeface="Gill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177EE"/>
            </a:gs>
            <a:gs pos="100000">
              <a:srgbClr val="113D8A"/>
            </a:gs>
          </a:gsLst>
          <a:path path="circle">
            <a:fillToRect b="50%" l="50%" r="50%" t="50%"/>
          </a:path>
          <a:tileRect/>
        </a:gradFill>
      </p:bgPr>
    </p:bg>
    <p:spTree>
      <p:nvGrpSpPr>
        <p:cNvPr id="235" name="Shape 235"/>
        <p:cNvGrpSpPr/>
        <p:nvPr/>
      </p:nvGrpSpPr>
      <p:grpSpPr>
        <a:xfrm>
          <a:off x="0" y="0"/>
          <a:ext cx="0" cy="0"/>
          <a:chOff x="0" y="0"/>
          <a:chExt cx="0" cy="0"/>
        </a:xfrm>
      </p:grpSpPr>
      <p:sp>
        <p:nvSpPr>
          <p:cNvPr id="236" name="Google Shape;236;p23"/>
          <p:cNvSpPr txBox="1"/>
          <p:nvPr>
            <p:ph idx="1" type="body"/>
          </p:nvPr>
        </p:nvSpPr>
        <p:spPr>
          <a:xfrm>
            <a:off x="311700" y="4600025"/>
            <a:ext cx="8520600" cy="45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400">
                <a:solidFill>
                  <a:schemeClr val="dk1"/>
                </a:solidFill>
              </a:rPr>
              <a:t>Fonts used: Gill Sans and </a:t>
            </a:r>
            <a:r>
              <a:rPr lang="en-GB" sz="1400">
                <a:solidFill>
                  <a:schemeClr val="dk1"/>
                </a:solidFill>
                <a:latin typeface="Barlow Condensed"/>
                <a:ea typeface="Barlow Condensed"/>
                <a:cs typeface="Barlow Condensed"/>
                <a:sym typeface="Barlow Condensed"/>
              </a:rPr>
              <a:t>Barlow Condensed Normal</a:t>
            </a:r>
            <a:endParaRPr sz="1400">
              <a:latin typeface="Barlow Condensed"/>
              <a:ea typeface="Barlow Condensed"/>
              <a:cs typeface="Barlow Condensed"/>
              <a:sym typeface="Barlow Condensed"/>
            </a:endParaRPr>
          </a:p>
        </p:txBody>
      </p:sp>
      <p:sp>
        <p:nvSpPr>
          <p:cNvPr id="237" name="Google Shape;237;p23"/>
          <p:cNvSpPr/>
          <p:nvPr/>
        </p:nvSpPr>
        <p:spPr>
          <a:xfrm>
            <a:off x="521925" y="442325"/>
            <a:ext cx="8201100" cy="4086300"/>
          </a:xfrm>
          <a:prstGeom prst="frame">
            <a:avLst>
              <a:gd fmla="val 2330" name="adj1"/>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3"/>
          <p:cNvSpPr txBox="1"/>
          <p:nvPr>
            <p:ph type="title"/>
          </p:nvPr>
        </p:nvSpPr>
        <p:spPr>
          <a:xfrm>
            <a:off x="1342275" y="565450"/>
            <a:ext cx="6981900" cy="66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sz="4500"/>
              <a:t>Artist Statement/Reflection cont</a:t>
            </a:r>
            <a:endParaRPr sz="4500"/>
          </a:p>
        </p:txBody>
      </p:sp>
      <p:sp>
        <p:nvSpPr>
          <p:cNvPr id="239" name="Google Shape;239;p23"/>
          <p:cNvSpPr txBox="1"/>
          <p:nvPr/>
        </p:nvSpPr>
        <p:spPr>
          <a:xfrm>
            <a:off x="691575" y="1192625"/>
            <a:ext cx="7861800" cy="3336000"/>
          </a:xfrm>
          <a:prstGeom prst="rect">
            <a:avLst/>
          </a:prstGeom>
          <a:solidFill>
            <a:schemeClr val="dk1"/>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200">
                <a:solidFill>
                  <a:srgbClr val="E4E6EB"/>
                </a:solidFill>
                <a:latin typeface="Gill Sans"/>
                <a:ea typeface="Gill Sans"/>
                <a:cs typeface="Gill Sans"/>
                <a:sym typeface="Gill Sans"/>
              </a:rPr>
              <a:t>She has been my light in the darkness since the day she was born, and I would do anything to give her the life she deserves, with a parent who is there, who is healthy, and who understands her.  She will always be my “Why”.</a:t>
            </a:r>
            <a:endParaRPr sz="1200">
              <a:solidFill>
                <a:srgbClr val="E4E6EB"/>
              </a:solidFill>
              <a:latin typeface="Gill Sans"/>
              <a:ea typeface="Gill Sans"/>
              <a:cs typeface="Gill Sans"/>
              <a:sym typeface="Gill Sans"/>
            </a:endParaRPr>
          </a:p>
          <a:p>
            <a:pPr indent="0" lvl="0" marL="0" rtl="0" algn="l">
              <a:lnSpc>
                <a:spcPct val="115000"/>
              </a:lnSpc>
              <a:spcBef>
                <a:spcPts val="1600"/>
              </a:spcBef>
              <a:spcAft>
                <a:spcPts val="1600"/>
              </a:spcAft>
              <a:buNone/>
            </a:pPr>
            <a:r>
              <a:rPr lang="en-GB" sz="1200">
                <a:solidFill>
                  <a:srgbClr val="E4E6EB"/>
                </a:solidFill>
                <a:latin typeface="Gill Sans"/>
                <a:ea typeface="Gill Sans"/>
                <a:cs typeface="Gill Sans"/>
                <a:sym typeface="Gill Sans"/>
              </a:rPr>
              <a:t>The second meaning of the light within the jar is working in service.  In recovery, working in the service of others is one of the most important commitments a person can make.  It keeps your mind present, provides you with responsibility and builds self esteem.  It keeps you connected, and connection is the life blood of recovery.  I have been searching for a long time to find a career path where I could achieve this.  The problem was everything I did, no matter how much I liked it, was </a:t>
            </a:r>
            <a:r>
              <a:rPr lang="en-GB" sz="1200">
                <a:solidFill>
                  <a:srgbClr val="E4E6EB"/>
                </a:solidFill>
                <a:latin typeface="Gill Sans"/>
                <a:ea typeface="Gill Sans"/>
                <a:cs typeface="Gill Sans"/>
                <a:sym typeface="Gill Sans"/>
              </a:rPr>
              <a:t>always in the service of making someone else rich.  The pressure was always on to produce more, sell more, find more venues, create new content that would bring in new clients and fill schedules.  Even when the work was in service of physical, mental, and spiritual health, the underlying message was always “do or say whatever you have to to get them in the door.  The more money I make, the more money you make (not at all true).”  As an independent contractor, you have none of the safety nets that real employees have, so when Covid happened I was cut lose.  I loved teaching, I was good at it and it brought me that connection I needed.  So, when I was looking into what to do next, I realized that becoming an elementary teacher ticked all the boxes I was looking for.  So the light is the light of service that will span generations, with an agenda based on connection, learning and growth, instead of greed.</a:t>
            </a:r>
            <a:endParaRPr sz="1200">
              <a:solidFill>
                <a:srgbClr val="E4E6EB"/>
              </a:solidFill>
              <a:latin typeface="Gill Sans"/>
              <a:ea typeface="Gill Sans"/>
              <a:cs typeface="Gill Sans"/>
              <a:sym typeface="Gill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3"/>
          <p:cNvSpPr txBox="1"/>
          <p:nvPr>
            <p:ph type="title"/>
          </p:nvPr>
        </p:nvSpPr>
        <p:spPr>
          <a:xfrm>
            <a:off x="1024225" y="1787475"/>
            <a:ext cx="2543700" cy="141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sz="4800"/>
              <a:t>ADD YOUR TITLE HERE</a:t>
            </a:r>
            <a:endParaRPr sz="4800"/>
          </a:p>
        </p:txBody>
      </p:sp>
      <p:sp>
        <p:nvSpPr>
          <p:cNvPr id="117" name="Google Shape;117;p13"/>
          <p:cNvSpPr txBox="1"/>
          <p:nvPr>
            <p:ph idx="1" type="body"/>
          </p:nvPr>
        </p:nvSpPr>
        <p:spPr>
          <a:xfrm>
            <a:off x="4650450" y="847675"/>
            <a:ext cx="4181700" cy="3416400"/>
          </a:xfrm>
          <a:prstGeom prst="rect">
            <a:avLst/>
          </a:prstGeom>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GB" sz="2100"/>
              <a:t>Life Map</a:t>
            </a:r>
            <a:endParaRPr sz="2100"/>
          </a:p>
          <a:p>
            <a:pPr indent="0" lvl="0" marL="0" rtl="0" algn="ctr">
              <a:lnSpc>
                <a:spcPct val="90000"/>
              </a:lnSpc>
              <a:spcBef>
                <a:spcPts val="0"/>
              </a:spcBef>
              <a:spcAft>
                <a:spcPts val="0"/>
              </a:spcAft>
              <a:buNone/>
            </a:pPr>
            <a:r>
              <a:t/>
            </a:r>
            <a:endParaRPr sz="2100"/>
          </a:p>
          <a:p>
            <a:pPr indent="0" lvl="0" marL="0" rtl="0" algn="l">
              <a:lnSpc>
                <a:spcPct val="90000"/>
              </a:lnSpc>
              <a:spcBef>
                <a:spcPts val="0"/>
              </a:spcBef>
              <a:spcAft>
                <a:spcPts val="0"/>
              </a:spcAft>
              <a:buNone/>
            </a:pPr>
            <a:r>
              <a:rPr lang="en-GB" sz="1400"/>
              <a:t>Here, students have an opportunity to share their life’s journey with the class through an illustrated life map.  Students will have an hour to visualize and illustrated key moments, milestones, or symbols in their life they want people to know, and which led them to where they are now.  After the hour is up, students will present their life map (keeping it under 2 mins) and illustrations to the class.  </a:t>
            </a:r>
            <a:endParaRPr sz="1400"/>
          </a:p>
          <a:p>
            <a:pPr indent="0" lvl="0" marL="0" rtl="0" algn="l">
              <a:lnSpc>
                <a:spcPct val="90000"/>
              </a:lnSpc>
              <a:spcBef>
                <a:spcPts val="0"/>
              </a:spcBef>
              <a:spcAft>
                <a:spcPts val="0"/>
              </a:spcAft>
              <a:buNone/>
            </a:pPr>
            <a:r>
              <a:t/>
            </a:r>
            <a:endParaRPr sz="1400"/>
          </a:p>
          <a:p>
            <a:pPr indent="0" lvl="0" marL="0" rtl="0" algn="l">
              <a:lnSpc>
                <a:spcPct val="90000"/>
              </a:lnSpc>
              <a:spcBef>
                <a:spcPts val="0"/>
              </a:spcBef>
              <a:spcAft>
                <a:spcPts val="0"/>
              </a:spcAft>
              <a:buNone/>
            </a:pPr>
            <a:r>
              <a:rPr lang="en-GB" sz="1400"/>
              <a:t>This is a great way to create connections and a sense of community within the classroom.  It is also </a:t>
            </a:r>
            <a:r>
              <a:rPr lang="en-GB" sz="1400"/>
              <a:t>inclusive, authentic and meaningful.</a:t>
            </a:r>
            <a:endParaRPr sz="1400"/>
          </a:p>
          <a:p>
            <a:pPr indent="0" lvl="0" marL="0" rtl="0" algn="l">
              <a:lnSpc>
                <a:spcPct val="90000"/>
              </a:lnSpc>
              <a:spcBef>
                <a:spcPts val="0"/>
              </a:spcBef>
              <a:spcAft>
                <a:spcPts val="0"/>
              </a:spcAft>
              <a:buNone/>
            </a:pPr>
            <a:r>
              <a:t/>
            </a:r>
            <a:endParaRPr sz="1400"/>
          </a:p>
          <a:p>
            <a:pPr indent="0" lvl="0" marL="0" rtl="0" algn="l">
              <a:lnSpc>
                <a:spcPct val="90000"/>
              </a:lnSpc>
              <a:spcBef>
                <a:spcPts val="0"/>
              </a:spcBef>
              <a:spcAft>
                <a:spcPts val="0"/>
              </a:spcAft>
              <a:buNone/>
            </a:pPr>
            <a:r>
              <a:t/>
            </a:r>
            <a:endParaRPr/>
          </a:p>
        </p:txBody>
      </p:sp>
      <p:sp>
        <p:nvSpPr>
          <p:cNvPr id="118" name="Google Shape;118;p13"/>
          <p:cNvSpPr/>
          <p:nvPr/>
        </p:nvSpPr>
        <p:spPr>
          <a:xfrm>
            <a:off x="95250" y="442325"/>
            <a:ext cx="4400400" cy="4086300"/>
          </a:xfrm>
          <a:prstGeom prst="frame">
            <a:avLst>
              <a:gd fmla="val 2330" name="adj1"/>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9" name="Google Shape;119;p13"/>
          <p:cNvPicPr preferRelativeResize="0"/>
          <p:nvPr/>
        </p:nvPicPr>
        <p:blipFill>
          <a:blip r:embed="rId3">
            <a:alphaModFix/>
          </a:blip>
          <a:stretch>
            <a:fillRect/>
          </a:stretch>
        </p:blipFill>
        <p:spPr>
          <a:xfrm rot="-5400000">
            <a:off x="735288" y="564836"/>
            <a:ext cx="3170776" cy="42277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4"/>
          <p:cNvSpPr txBox="1"/>
          <p:nvPr>
            <p:ph idx="1" type="body"/>
          </p:nvPr>
        </p:nvSpPr>
        <p:spPr>
          <a:xfrm>
            <a:off x="5452775" y="1251350"/>
            <a:ext cx="3210600" cy="29580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GB" sz="2100"/>
              <a:t>Pinch Pot Monster</a:t>
            </a:r>
            <a:endParaRPr sz="2100"/>
          </a:p>
          <a:p>
            <a:pPr indent="0" lvl="0" marL="0" rtl="0" algn="l">
              <a:lnSpc>
                <a:spcPct val="100000"/>
              </a:lnSpc>
              <a:spcBef>
                <a:spcPts val="1600"/>
              </a:spcBef>
              <a:spcAft>
                <a:spcPts val="0"/>
              </a:spcAft>
              <a:buNone/>
            </a:pPr>
            <a:r>
              <a:rPr lang="en-GB" sz="1500"/>
              <a:t>A fun </a:t>
            </a:r>
            <a:r>
              <a:rPr lang="en-GB" sz="1500"/>
              <a:t>activity students can do using clay.  Start by making a pinch pot and then let students use their imagination to create fun and unique monster sculptures!  Will need to be fired, or locate some air dry clay.  Can be painted using acrylic paint.</a:t>
            </a:r>
            <a:endParaRPr sz="1500"/>
          </a:p>
          <a:p>
            <a:pPr indent="0" lvl="0" marL="0" rtl="0" algn="l">
              <a:lnSpc>
                <a:spcPct val="100000"/>
              </a:lnSpc>
              <a:spcBef>
                <a:spcPts val="1600"/>
              </a:spcBef>
              <a:spcAft>
                <a:spcPts val="1600"/>
              </a:spcAft>
              <a:buNone/>
            </a:pPr>
            <a:r>
              <a:t/>
            </a:r>
            <a:endParaRPr/>
          </a:p>
        </p:txBody>
      </p:sp>
      <p:sp>
        <p:nvSpPr>
          <p:cNvPr id="125" name="Google Shape;125;p14"/>
          <p:cNvSpPr/>
          <p:nvPr/>
        </p:nvSpPr>
        <p:spPr>
          <a:xfrm>
            <a:off x="179475" y="161500"/>
            <a:ext cx="5200200" cy="4692600"/>
          </a:xfrm>
          <a:prstGeom prst="frame">
            <a:avLst>
              <a:gd fmla="val 2330" name="adj1"/>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6" name="Google Shape;126;p14"/>
          <p:cNvPicPr preferRelativeResize="0"/>
          <p:nvPr/>
        </p:nvPicPr>
        <p:blipFill>
          <a:blip r:embed="rId3">
            <a:alphaModFix/>
          </a:blip>
          <a:stretch>
            <a:fillRect/>
          </a:stretch>
        </p:blipFill>
        <p:spPr>
          <a:xfrm rot="704285">
            <a:off x="911075" y="301474"/>
            <a:ext cx="2166872" cy="2889178"/>
          </a:xfrm>
          <a:prstGeom prst="rect">
            <a:avLst/>
          </a:prstGeom>
          <a:noFill/>
          <a:ln>
            <a:noFill/>
          </a:ln>
        </p:spPr>
      </p:pic>
      <p:pic>
        <p:nvPicPr>
          <p:cNvPr id="127" name="Google Shape;127;p14"/>
          <p:cNvPicPr preferRelativeResize="0"/>
          <p:nvPr/>
        </p:nvPicPr>
        <p:blipFill>
          <a:blip r:embed="rId4">
            <a:alphaModFix/>
          </a:blip>
          <a:stretch>
            <a:fillRect/>
          </a:stretch>
        </p:blipFill>
        <p:spPr>
          <a:xfrm rot="462808">
            <a:off x="3127652" y="271524"/>
            <a:ext cx="1801424" cy="2401924"/>
          </a:xfrm>
          <a:prstGeom prst="rect">
            <a:avLst/>
          </a:prstGeom>
          <a:noFill/>
          <a:ln>
            <a:noFill/>
          </a:ln>
        </p:spPr>
      </p:pic>
      <p:pic>
        <p:nvPicPr>
          <p:cNvPr id="128" name="Google Shape;128;p14"/>
          <p:cNvPicPr preferRelativeResize="0"/>
          <p:nvPr/>
        </p:nvPicPr>
        <p:blipFill>
          <a:blip r:embed="rId5">
            <a:alphaModFix/>
          </a:blip>
          <a:stretch>
            <a:fillRect/>
          </a:stretch>
        </p:blipFill>
        <p:spPr>
          <a:xfrm rot="-490175">
            <a:off x="381528" y="2426202"/>
            <a:ext cx="2141268" cy="2591340"/>
          </a:xfrm>
          <a:prstGeom prst="rect">
            <a:avLst/>
          </a:prstGeom>
          <a:noFill/>
          <a:ln>
            <a:noFill/>
          </a:ln>
        </p:spPr>
      </p:pic>
      <p:pic>
        <p:nvPicPr>
          <p:cNvPr id="129" name="Google Shape;129;p14"/>
          <p:cNvPicPr preferRelativeResize="0"/>
          <p:nvPr/>
        </p:nvPicPr>
        <p:blipFill>
          <a:blip r:embed="rId6">
            <a:alphaModFix/>
          </a:blip>
          <a:stretch>
            <a:fillRect/>
          </a:stretch>
        </p:blipFill>
        <p:spPr>
          <a:xfrm rot="1011267">
            <a:off x="2781162" y="2202833"/>
            <a:ext cx="2051424" cy="273521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00000"/>
            </a:gs>
            <a:gs pos="2600">
              <a:srgbClr val="C00000"/>
            </a:gs>
            <a:gs pos="37000">
              <a:srgbClr val="FF0000"/>
            </a:gs>
            <a:gs pos="64000">
              <a:srgbClr val="FFC000"/>
            </a:gs>
            <a:gs pos="84000">
              <a:srgbClr val="FFFF00"/>
            </a:gs>
            <a:gs pos="100000">
              <a:srgbClr val="F1C232"/>
            </a:gs>
          </a:gsLst>
          <a:lin ang="13500032" scaled="0"/>
        </a:gradFill>
      </p:bgPr>
    </p:bg>
    <p:spTree>
      <p:nvGrpSpPr>
        <p:cNvPr id="133" name="Shape 133"/>
        <p:cNvGrpSpPr/>
        <p:nvPr/>
      </p:nvGrpSpPr>
      <p:grpSpPr>
        <a:xfrm>
          <a:off x="0" y="0"/>
          <a:ext cx="0" cy="0"/>
          <a:chOff x="0" y="0"/>
          <a:chExt cx="0" cy="0"/>
        </a:xfrm>
      </p:grpSpPr>
      <p:sp>
        <p:nvSpPr>
          <p:cNvPr id="134" name="Google Shape;134;p15"/>
          <p:cNvSpPr txBox="1"/>
          <p:nvPr>
            <p:ph idx="1" type="body"/>
          </p:nvPr>
        </p:nvSpPr>
        <p:spPr>
          <a:xfrm>
            <a:off x="4572000" y="984375"/>
            <a:ext cx="4204200" cy="38982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GB" sz="2000"/>
              <a:t>Chopped/Mystery Bag</a:t>
            </a:r>
            <a:endParaRPr sz="2000"/>
          </a:p>
          <a:p>
            <a:pPr indent="0" lvl="0" marL="0" rtl="0" algn="l">
              <a:lnSpc>
                <a:spcPct val="115000"/>
              </a:lnSpc>
              <a:spcBef>
                <a:spcPts val="1600"/>
              </a:spcBef>
              <a:spcAft>
                <a:spcPts val="0"/>
              </a:spcAft>
              <a:buNone/>
            </a:pPr>
            <a:r>
              <a:rPr lang="en-GB" sz="1400"/>
              <a:t>Place </a:t>
            </a:r>
            <a:r>
              <a:rPr lang="en-GB" sz="1400"/>
              <a:t>random items into several different bags and pass them out to students, instructing them not to look in the bag until the timer is set.</a:t>
            </a:r>
            <a:endParaRPr sz="1400"/>
          </a:p>
          <a:p>
            <a:pPr indent="0" lvl="0" marL="0" rtl="0" algn="l">
              <a:lnSpc>
                <a:spcPct val="115000"/>
              </a:lnSpc>
              <a:spcBef>
                <a:spcPts val="1600"/>
              </a:spcBef>
              <a:spcAft>
                <a:spcPts val="0"/>
              </a:spcAft>
              <a:buNone/>
            </a:pPr>
            <a:r>
              <a:rPr lang="en-GB" sz="1400"/>
              <a:t>Students will then be told that they have 40 minutes to create a 3D sculpture that is interesting on all sides, uses at least one of every item in the bag</a:t>
            </a:r>
            <a:endParaRPr sz="1400"/>
          </a:p>
          <a:p>
            <a:pPr indent="0" lvl="0" marL="0" rtl="0" algn="l">
              <a:lnSpc>
                <a:spcPct val="115000"/>
              </a:lnSpc>
              <a:spcBef>
                <a:spcPts val="1600"/>
              </a:spcBef>
              <a:spcAft>
                <a:spcPts val="0"/>
              </a:spcAft>
              <a:buNone/>
            </a:pPr>
            <a:r>
              <a:rPr lang="en-GB" sz="1400"/>
              <a:t>Materials:</a:t>
            </a:r>
            <a:endParaRPr sz="1400"/>
          </a:p>
          <a:p>
            <a:pPr indent="0" lvl="0" marL="0" rtl="0" algn="l">
              <a:lnSpc>
                <a:spcPct val="115000"/>
              </a:lnSpc>
              <a:spcBef>
                <a:spcPts val="1600"/>
              </a:spcBef>
              <a:spcAft>
                <a:spcPts val="0"/>
              </a:spcAft>
              <a:buNone/>
            </a:pPr>
            <a:r>
              <a:rPr lang="en-GB" sz="1400"/>
              <a:t>1.	Paper bags</a:t>
            </a:r>
            <a:endParaRPr sz="1400"/>
          </a:p>
          <a:p>
            <a:pPr indent="0" lvl="0" marL="0" rtl="0" algn="l">
              <a:lnSpc>
                <a:spcPct val="115000"/>
              </a:lnSpc>
              <a:spcBef>
                <a:spcPts val="1600"/>
              </a:spcBef>
              <a:spcAft>
                <a:spcPts val="0"/>
              </a:spcAft>
              <a:buNone/>
            </a:pPr>
            <a:r>
              <a:rPr lang="en-GB" sz="1400"/>
              <a:t>2.	Mystery ingredients including a variety of supplies such as paper, pipe cleaners, cardboard, rubber bands, toothpicks, markers, etc</a:t>
            </a:r>
            <a:endParaRPr sz="1400"/>
          </a:p>
          <a:p>
            <a:pPr indent="0" lvl="0" marL="0" rtl="0" algn="l">
              <a:lnSpc>
                <a:spcPct val="115000"/>
              </a:lnSpc>
              <a:spcBef>
                <a:spcPts val="1600"/>
              </a:spcBef>
              <a:spcAft>
                <a:spcPts val="0"/>
              </a:spcAft>
              <a:buNone/>
            </a:pPr>
            <a:r>
              <a:rPr lang="en-GB" sz="1400"/>
              <a:t>3.	Students also have access to tools in the classroom such as scissors, hot glue guns</a:t>
            </a:r>
            <a:endParaRPr sz="1400"/>
          </a:p>
          <a:p>
            <a:pPr indent="0" lvl="0" marL="0" rtl="0" algn="l">
              <a:lnSpc>
                <a:spcPct val="115000"/>
              </a:lnSpc>
              <a:spcBef>
                <a:spcPts val="1600"/>
              </a:spcBef>
              <a:spcAft>
                <a:spcPts val="0"/>
              </a:spcAft>
              <a:buNone/>
            </a:pPr>
            <a:r>
              <a:t/>
            </a:r>
            <a:endParaRPr sz="1400"/>
          </a:p>
          <a:p>
            <a:pPr indent="0" lvl="0" marL="0" rtl="0" algn="l">
              <a:lnSpc>
                <a:spcPct val="115000"/>
              </a:lnSpc>
              <a:spcBef>
                <a:spcPts val="1600"/>
              </a:spcBef>
              <a:spcAft>
                <a:spcPts val="1600"/>
              </a:spcAft>
              <a:buNone/>
            </a:pPr>
            <a:r>
              <a:t/>
            </a:r>
            <a:endParaRPr sz="1400"/>
          </a:p>
        </p:txBody>
      </p:sp>
      <p:sp>
        <p:nvSpPr>
          <p:cNvPr id="135" name="Google Shape;135;p15"/>
          <p:cNvSpPr/>
          <p:nvPr/>
        </p:nvSpPr>
        <p:spPr>
          <a:xfrm>
            <a:off x="95250" y="442325"/>
            <a:ext cx="4400400" cy="4086300"/>
          </a:xfrm>
          <a:prstGeom prst="frame">
            <a:avLst>
              <a:gd fmla="val 2330" name="adj1"/>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6" name="Google Shape;136;p15"/>
          <p:cNvPicPr preferRelativeResize="0"/>
          <p:nvPr/>
        </p:nvPicPr>
        <p:blipFill>
          <a:blip r:embed="rId3">
            <a:alphaModFix/>
          </a:blip>
          <a:stretch>
            <a:fillRect/>
          </a:stretch>
        </p:blipFill>
        <p:spPr>
          <a:xfrm rot="198094">
            <a:off x="243902" y="442323"/>
            <a:ext cx="1638783" cy="2185028"/>
          </a:xfrm>
          <a:prstGeom prst="rect">
            <a:avLst/>
          </a:prstGeom>
          <a:noFill/>
          <a:ln>
            <a:noFill/>
          </a:ln>
        </p:spPr>
      </p:pic>
      <p:pic>
        <p:nvPicPr>
          <p:cNvPr id="137" name="Google Shape;137;p15"/>
          <p:cNvPicPr preferRelativeResize="0"/>
          <p:nvPr/>
        </p:nvPicPr>
        <p:blipFill>
          <a:blip r:embed="rId4">
            <a:alphaModFix/>
          </a:blip>
          <a:stretch>
            <a:fillRect/>
          </a:stretch>
        </p:blipFill>
        <p:spPr>
          <a:xfrm rot="-1298529">
            <a:off x="1267860" y="1505999"/>
            <a:ext cx="2055175" cy="2740220"/>
          </a:xfrm>
          <a:prstGeom prst="rect">
            <a:avLst/>
          </a:prstGeom>
          <a:noFill/>
          <a:ln>
            <a:noFill/>
          </a:ln>
        </p:spPr>
      </p:pic>
      <p:pic>
        <p:nvPicPr>
          <p:cNvPr id="138" name="Google Shape;138;p15"/>
          <p:cNvPicPr preferRelativeResize="0"/>
          <p:nvPr/>
        </p:nvPicPr>
        <p:blipFill>
          <a:blip r:embed="rId5">
            <a:alphaModFix/>
          </a:blip>
          <a:stretch>
            <a:fillRect/>
          </a:stretch>
        </p:blipFill>
        <p:spPr>
          <a:xfrm rot="955086">
            <a:off x="2576923" y="895904"/>
            <a:ext cx="1563313" cy="20844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5A6BD"/>
            </a:gs>
            <a:gs pos="50000">
              <a:srgbClr val="C27BA0"/>
            </a:gs>
            <a:gs pos="75000">
              <a:srgbClr val="A64D79"/>
            </a:gs>
            <a:gs pos="100000">
              <a:srgbClr val="741B47"/>
            </a:gs>
          </a:gsLst>
          <a:path path="circle">
            <a:fillToRect l="100%" t="100%"/>
          </a:path>
          <a:tileRect b="-100%" r="-100%"/>
        </a:gradFill>
      </p:bgPr>
    </p:bg>
    <p:spTree>
      <p:nvGrpSpPr>
        <p:cNvPr id="142" name="Shape 142"/>
        <p:cNvGrpSpPr/>
        <p:nvPr/>
      </p:nvGrpSpPr>
      <p:grpSpPr>
        <a:xfrm>
          <a:off x="0" y="0"/>
          <a:ext cx="0" cy="0"/>
          <a:chOff x="0" y="0"/>
          <a:chExt cx="0" cy="0"/>
        </a:xfrm>
      </p:grpSpPr>
      <p:sp>
        <p:nvSpPr>
          <p:cNvPr id="143" name="Google Shape;143;p16"/>
          <p:cNvSpPr txBox="1"/>
          <p:nvPr>
            <p:ph type="title"/>
          </p:nvPr>
        </p:nvSpPr>
        <p:spPr>
          <a:xfrm>
            <a:off x="759750" y="1122775"/>
            <a:ext cx="3049800" cy="275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sz="4800"/>
              <a:t>YOU CAN SPLIT YOUR CONTENT</a:t>
            </a:r>
            <a:endParaRPr sz="4800"/>
          </a:p>
        </p:txBody>
      </p:sp>
      <p:sp>
        <p:nvSpPr>
          <p:cNvPr id="144" name="Google Shape;144;p16"/>
          <p:cNvSpPr txBox="1"/>
          <p:nvPr>
            <p:ph idx="4294967295" type="body"/>
          </p:nvPr>
        </p:nvSpPr>
        <p:spPr>
          <a:xfrm>
            <a:off x="4485034" y="923875"/>
            <a:ext cx="4499700" cy="341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Font typeface="Arial"/>
              <a:buNone/>
            </a:pPr>
            <a:r>
              <a:rPr lang="en-GB" sz="2100">
                <a:solidFill>
                  <a:schemeClr val="dk1"/>
                </a:solidFill>
              </a:rPr>
              <a:t>Printmaking</a:t>
            </a:r>
            <a:endParaRPr sz="2100">
              <a:solidFill>
                <a:schemeClr val="dk1"/>
              </a:solidFill>
            </a:endParaRPr>
          </a:p>
          <a:p>
            <a:pPr indent="0" lvl="0" marL="0" rtl="0" algn="ctr">
              <a:spcBef>
                <a:spcPts val="1600"/>
              </a:spcBef>
              <a:spcAft>
                <a:spcPts val="1600"/>
              </a:spcAft>
              <a:buClr>
                <a:schemeClr val="dk1"/>
              </a:buClr>
              <a:buFont typeface="Arial"/>
              <a:buNone/>
            </a:pPr>
            <a:r>
              <a:rPr lang="en-GB" sz="1400">
                <a:solidFill>
                  <a:schemeClr val="dk1"/>
                </a:solidFill>
              </a:rPr>
              <a:t>Using either cardboard or styrofoam, students with etch out (or cut out) the image that they want to stamp on their paper.  Once they have their image stamped, they will use a roller to roll the ink onto their stamp, and then press onto their paper!  Using printing ink does take about 4 hours to fully dry, so make sure to have a place for them to dry.</a:t>
            </a:r>
            <a:endParaRPr sz="1400">
              <a:solidFill>
                <a:schemeClr val="dk1"/>
              </a:solidFill>
            </a:endParaRPr>
          </a:p>
        </p:txBody>
      </p:sp>
      <p:sp>
        <p:nvSpPr>
          <p:cNvPr id="145" name="Google Shape;145;p16"/>
          <p:cNvSpPr/>
          <p:nvPr/>
        </p:nvSpPr>
        <p:spPr>
          <a:xfrm>
            <a:off x="390525" y="442325"/>
            <a:ext cx="3771900" cy="4086300"/>
          </a:xfrm>
          <a:prstGeom prst="frame">
            <a:avLst>
              <a:gd fmla="val 2330" name="adj1"/>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6" name="Google Shape;146;p16"/>
          <p:cNvPicPr preferRelativeResize="0"/>
          <p:nvPr/>
        </p:nvPicPr>
        <p:blipFill>
          <a:blip r:embed="rId3">
            <a:alphaModFix/>
          </a:blip>
          <a:stretch>
            <a:fillRect/>
          </a:stretch>
        </p:blipFill>
        <p:spPr>
          <a:xfrm rot="-5400000">
            <a:off x="796349" y="247973"/>
            <a:ext cx="2761225" cy="368162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0" name="Shape 150"/>
        <p:cNvGrpSpPr/>
        <p:nvPr/>
      </p:nvGrpSpPr>
      <p:grpSpPr>
        <a:xfrm>
          <a:off x="0" y="0"/>
          <a:ext cx="0" cy="0"/>
          <a:chOff x="0" y="0"/>
          <a:chExt cx="0" cy="0"/>
        </a:xfrm>
      </p:grpSpPr>
      <p:sp>
        <p:nvSpPr>
          <p:cNvPr id="151" name="Google Shape;151;p17"/>
          <p:cNvSpPr txBox="1"/>
          <p:nvPr>
            <p:ph idx="4294967295" type="subTitle"/>
          </p:nvPr>
        </p:nvSpPr>
        <p:spPr>
          <a:xfrm>
            <a:off x="4827125" y="1229975"/>
            <a:ext cx="4045200" cy="2720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GB" sz="2100">
                <a:solidFill>
                  <a:schemeClr val="dk1"/>
                </a:solidFill>
              </a:rPr>
              <a:t> Painting/Silhouettes </a:t>
            </a:r>
            <a:endParaRPr sz="2100">
              <a:solidFill>
                <a:schemeClr val="dk1"/>
              </a:solidFill>
            </a:endParaRPr>
          </a:p>
          <a:p>
            <a:pPr indent="0" lvl="0" marL="0" rtl="0" algn="l">
              <a:lnSpc>
                <a:spcPct val="115000"/>
              </a:lnSpc>
              <a:spcBef>
                <a:spcPts val="1600"/>
              </a:spcBef>
              <a:spcAft>
                <a:spcPts val="1600"/>
              </a:spcAft>
              <a:buClr>
                <a:schemeClr val="dk1"/>
              </a:buClr>
              <a:buSzPts val="1100"/>
              <a:buFont typeface="Arial"/>
              <a:buNone/>
            </a:pPr>
            <a:r>
              <a:rPr lang="en-GB" sz="1400">
                <a:solidFill>
                  <a:schemeClr val="dk1"/>
                </a:solidFill>
              </a:rPr>
              <a:t>Students will begin my wetting their paper, and “washing” their canvas with paint colour.  Students can use warm colours (red, orange, yellow) or cool colours (blue, purple green) or a </a:t>
            </a:r>
            <a:r>
              <a:rPr lang="en-GB" sz="1400">
                <a:solidFill>
                  <a:schemeClr val="dk1"/>
                </a:solidFill>
              </a:rPr>
              <a:t>combination</a:t>
            </a:r>
            <a:r>
              <a:rPr lang="en-GB" sz="1400">
                <a:solidFill>
                  <a:schemeClr val="dk1"/>
                </a:solidFill>
              </a:rPr>
              <a:t> of all colours like I did here.  It’s important not to make the background too dark though, so that the </a:t>
            </a:r>
            <a:r>
              <a:rPr lang="en-GB" sz="1400">
                <a:solidFill>
                  <a:schemeClr val="dk1"/>
                </a:solidFill>
              </a:rPr>
              <a:t>silhouette looks sharp against the light colours.  Once the paper is dry, students can start painting their black silhouettes! Encourage them to sketch out ideas first while the background is drying.</a:t>
            </a:r>
            <a:endParaRPr sz="1400">
              <a:solidFill>
                <a:schemeClr val="dk1"/>
              </a:solidFill>
            </a:endParaRPr>
          </a:p>
        </p:txBody>
      </p:sp>
      <p:sp>
        <p:nvSpPr>
          <p:cNvPr id="152" name="Google Shape;152;p17"/>
          <p:cNvSpPr/>
          <p:nvPr/>
        </p:nvSpPr>
        <p:spPr>
          <a:xfrm>
            <a:off x="95250" y="442325"/>
            <a:ext cx="4400400" cy="4086300"/>
          </a:xfrm>
          <a:prstGeom prst="frame">
            <a:avLst>
              <a:gd fmla="val 2330" name="adj1"/>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3" name="Google Shape;153;p17"/>
          <p:cNvPicPr preferRelativeResize="0"/>
          <p:nvPr/>
        </p:nvPicPr>
        <p:blipFill>
          <a:blip r:embed="rId4">
            <a:alphaModFix/>
          </a:blip>
          <a:stretch>
            <a:fillRect/>
          </a:stretch>
        </p:blipFill>
        <p:spPr>
          <a:xfrm rot="-5400000">
            <a:off x="573787" y="371576"/>
            <a:ext cx="3443324" cy="45910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8"/>
          <p:cNvSpPr txBox="1"/>
          <p:nvPr>
            <p:ph type="title"/>
          </p:nvPr>
        </p:nvSpPr>
        <p:spPr>
          <a:xfrm>
            <a:off x="1479900" y="1570025"/>
            <a:ext cx="3092100" cy="179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sz="2450" u="sng">
                <a:solidFill>
                  <a:schemeClr val="hlink"/>
                </a:solidFill>
                <a:highlight>
                  <a:srgbClr val="E4E6EB"/>
                </a:highlight>
                <a:latin typeface="Arial"/>
                <a:ea typeface="Arial"/>
                <a:cs typeface="Arial"/>
                <a:sym typeface="Arial"/>
                <a:hlinkClick r:id="rId3"/>
              </a:rPr>
              <a:t>https://youtube.com/shorts/oDMzdazsvpw</a:t>
            </a:r>
            <a:endParaRPr sz="3750"/>
          </a:p>
        </p:txBody>
      </p:sp>
      <p:sp>
        <p:nvSpPr>
          <p:cNvPr id="159" name="Google Shape;159;p18"/>
          <p:cNvSpPr txBox="1"/>
          <p:nvPr>
            <p:ph idx="1" type="body"/>
          </p:nvPr>
        </p:nvSpPr>
        <p:spPr>
          <a:xfrm>
            <a:off x="5972825" y="387475"/>
            <a:ext cx="2894100" cy="3453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100"/>
              <a:t>Stop Motion!</a:t>
            </a:r>
            <a:endParaRPr sz="2100"/>
          </a:p>
          <a:p>
            <a:pPr indent="0" lvl="0" marL="0" rtl="0" algn="l">
              <a:spcBef>
                <a:spcPts val="1600"/>
              </a:spcBef>
              <a:spcAft>
                <a:spcPts val="1600"/>
              </a:spcAft>
              <a:buNone/>
            </a:pPr>
            <a:r>
              <a:rPr lang="en-GB"/>
              <a:t>This activity will require a bit of prep, as you will need some ipads (or cell phones), They will need to download the stop animation studio (free app) on the device. Students can use paper or desks as backgrounds and a stand of some kind (locker shelves from dollar store).  Bring lots of random items for them to use and let them play!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00000"/>
            </a:gs>
            <a:gs pos="2600">
              <a:srgbClr val="C00000"/>
            </a:gs>
            <a:gs pos="12000">
              <a:srgbClr val="FF0000"/>
            </a:gs>
            <a:gs pos="21000">
              <a:srgbClr val="FFC000"/>
            </a:gs>
            <a:gs pos="34000">
              <a:srgbClr val="FFFF00"/>
            </a:gs>
            <a:gs pos="47000">
              <a:srgbClr val="92D050"/>
            </a:gs>
            <a:gs pos="58000">
              <a:srgbClr val="00B050"/>
            </a:gs>
            <a:gs pos="67000">
              <a:srgbClr val="00B0F0"/>
            </a:gs>
            <a:gs pos="80000">
              <a:srgbClr val="0070C0"/>
            </a:gs>
            <a:gs pos="92000">
              <a:srgbClr val="002060"/>
            </a:gs>
            <a:gs pos="100000">
              <a:srgbClr val="7030A0"/>
            </a:gs>
          </a:gsLst>
          <a:lin ang="0" scaled="0"/>
        </a:gradFill>
      </p:bgPr>
    </p:bg>
    <p:spTree>
      <p:nvGrpSpPr>
        <p:cNvPr id="163" name="Shape 163"/>
        <p:cNvGrpSpPr/>
        <p:nvPr/>
      </p:nvGrpSpPr>
      <p:grpSpPr>
        <a:xfrm>
          <a:off x="0" y="0"/>
          <a:ext cx="0" cy="0"/>
          <a:chOff x="0" y="0"/>
          <a:chExt cx="0" cy="0"/>
        </a:xfrm>
      </p:grpSpPr>
      <p:sp>
        <p:nvSpPr>
          <p:cNvPr id="164" name="Google Shape;164;p19"/>
          <p:cNvSpPr txBox="1"/>
          <p:nvPr>
            <p:ph idx="1" type="body"/>
          </p:nvPr>
        </p:nvSpPr>
        <p:spPr>
          <a:xfrm>
            <a:off x="474050" y="2355550"/>
            <a:ext cx="1482300" cy="133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One </a:t>
            </a:r>
            <a:r>
              <a:rPr lang="en-GB"/>
              <a:t>dimensional</a:t>
            </a:r>
            <a:r>
              <a:rPr lang="en-GB"/>
              <a:t> path of a moving point on a surface or contours an image.</a:t>
            </a:r>
            <a:endParaRPr/>
          </a:p>
        </p:txBody>
      </p:sp>
      <p:sp>
        <p:nvSpPr>
          <p:cNvPr id="165" name="Google Shape;165;p19"/>
          <p:cNvSpPr txBox="1"/>
          <p:nvPr>
            <p:ph idx="2" type="subTitle"/>
          </p:nvPr>
        </p:nvSpPr>
        <p:spPr>
          <a:xfrm>
            <a:off x="397875" y="1676400"/>
            <a:ext cx="1482300" cy="4668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a:solidFill>
                  <a:srgbClr val="274E13"/>
                </a:solidFill>
              </a:rPr>
              <a:t>Line</a:t>
            </a:r>
            <a:endParaRPr>
              <a:solidFill>
                <a:srgbClr val="274E13"/>
              </a:solidFill>
            </a:endParaRPr>
          </a:p>
        </p:txBody>
      </p:sp>
      <p:sp>
        <p:nvSpPr>
          <p:cNvPr id="166" name="Google Shape;166;p19"/>
          <p:cNvSpPr txBox="1"/>
          <p:nvPr>
            <p:ph idx="1" type="body"/>
          </p:nvPr>
        </p:nvSpPr>
        <p:spPr>
          <a:xfrm>
            <a:off x="2166813" y="2355551"/>
            <a:ext cx="1482300" cy="750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2D area set off by a closed line</a:t>
            </a:r>
            <a:endParaRPr/>
          </a:p>
        </p:txBody>
      </p:sp>
      <p:sp>
        <p:nvSpPr>
          <p:cNvPr id="167" name="Google Shape;167;p19"/>
          <p:cNvSpPr txBox="1"/>
          <p:nvPr>
            <p:ph idx="2" type="subTitle"/>
          </p:nvPr>
        </p:nvSpPr>
        <p:spPr>
          <a:xfrm>
            <a:off x="2090637" y="1676400"/>
            <a:ext cx="1482300" cy="4668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a:solidFill>
                  <a:srgbClr val="4C1130"/>
                </a:solidFill>
              </a:rPr>
              <a:t>Shape</a:t>
            </a:r>
            <a:endParaRPr>
              <a:solidFill>
                <a:srgbClr val="4C1130"/>
              </a:solidFill>
            </a:endParaRPr>
          </a:p>
        </p:txBody>
      </p:sp>
      <p:sp>
        <p:nvSpPr>
          <p:cNvPr id="168" name="Google Shape;168;p19"/>
          <p:cNvSpPr txBox="1"/>
          <p:nvPr>
            <p:ph idx="1" type="body"/>
          </p:nvPr>
        </p:nvSpPr>
        <p:spPr>
          <a:xfrm>
            <a:off x="3859575" y="2355550"/>
            <a:ext cx="1482300" cy="144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Colour is hue or pigment.       Value is relative light or dark in colour</a:t>
            </a:r>
            <a:endParaRPr/>
          </a:p>
        </p:txBody>
      </p:sp>
      <p:sp>
        <p:nvSpPr>
          <p:cNvPr id="169" name="Google Shape;169;p19"/>
          <p:cNvSpPr txBox="1"/>
          <p:nvPr>
            <p:ph idx="2" type="subTitle"/>
          </p:nvPr>
        </p:nvSpPr>
        <p:spPr>
          <a:xfrm>
            <a:off x="3783400" y="1676400"/>
            <a:ext cx="1482300" cy="4668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sz="1600">
                <a:solidFill>
                  <a:srgbClr val="990000"/>
                </a:solidFill>
              </a:rPr>
              <a:t>Colour, Value</a:t>
            </a:r>
            <a:endParaRPr sz="1300">
              <a:solidFill>
                <a:srgbClr val="990000"/>
              </a:solidFill>
            </a:endParaRPr>
          </a:p>
        </p:txBody>
      </p:sp>
      <p:sp>
        <p:nvSpPr>
          <p:cNvPr id="170" name="Google Shape;170;p19"/>
          <p:cNvSpPr txBox="1"/>
          <p:nvPr>
            <p:ph idx="1" type="body"/>
          </p:nvPr>
        </p:nvSpPr>
        <p:spPr>
          <a:xfrm>
            <a:off x="5552350" y="2355551"/>
            <a:ext cx="1482300" cy="12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Form is a 3D shape of an image Texture is the tactile character of surface</a:t>
            </a:r>
            <a:endParaRPr/>
          </a:p>
        </p:txBody>
      </p:sp>
      <p:sp>
        <p:nvSpPr>
          <p:cNvPr id="171" name="Google Shape;171;p19"/>
          <p:cNvSpPr txBox="1"/>
          <p:nvPr>
            <p:ph idx="2" type="subTitle"/>
          </p:nvPr>
        </p:nvSpPr>
        <p:spPr>
          <a:xfrm>
            <a:off x="5476162" y="1676400"/>
            <a:ext cx="1482300" cy="4668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sz="1500">
                <a:solidFill>
                  <a:srgbClr val="C14409"/>
                </a:solidFill>
              </a:rPr>
              <a:t>Form, Texture</a:t>
            </a:r>
            <a:endParaRPr sz="1500">
              <a:solidFill>
                <a:srgbClr val="C14409"/>
              </a:solidFill>
            </a:endParaRPr>
          </a:p>
        </p:txBody>
      </p:sp>
      <p:sp>
        <p:nvSpPr>
          <p:cNvPr id="172" name="Google Shape;172;p19"/>
          <p:cNvSpPr txBox="1"/>
          <p:nvPr>
            <p:ph idx="1" type="body"/>
          </p:nvPr>
        </p:nvSpPr>
        <p:spPr>
          <a:xfrm>
            <a:off x="7245125" y="2334251"/>
            <a:ext cx="1482300" cy="133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Real or illusory 3D expanse where an image (or component) appear.</a:t>
            </a:r>
            <a:endParaRPr/>
          </a:p>
        </p:txBody>
      </p:sp>
      <p:sp>
        <p:nvSpPr>
          <p:cNvPr id="173" name="Google Shape;173;p19"/>
          <p:cNvSpPr txBox="1"/>
          <p:nvPr>
            <p:ph idx="2" type="subTitle"/>
          </p:nvPr>
        </p:nvSpPr>
        <p:spPr>
          <a:xfrm>
            <a:off x="7168925" y="1676400"/>
            <a:ext cx="1482300" cy="4668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a:solidFill>
                  <a:srgbClr val="FF9900"/>
                </a:solidFill>
              </a:rPr>
              <a:t>Space</a:t>
            </a:r>
            <a:endParaRPr>
              <a:solidFill>
                <a:srgbClr val="FF9900"/>
              </a:solidFill>
            </a:endParaRPr>
          </a:p>
        </p:txBody>
      </p:sp>
      <p:sp>
        <p:nvSpPr>
          <p:cNvPr id="174" name="Google Shape;174;p19"/>
          <p:cNvSpPr/>
          <p:nvPr/>
        </p:nvSpPr>
        <p:spPr>
          <a:xfrm>
            <a:off x="400050" y="1352550"/>
            <a:ext cx="1571700" cy="933300"/>
          </a:xfrm>
          <a:prstGeom prst="frame">
            <a:avLst>
              <a:gd fmla="val 6060" name="adj1"/>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9"/>
          <p:cNvSpPr/>
          <p:nvPr/>
        </p:nvSpPr>
        <p:spPr>
          <a:xfrm>
            <a:off x="2091725" y="1352550"/>
            <a:ext cx="1571700" cy="933300"/>
          </a:xfrm>
          <a:prstGeom prst="frame">
            <a:avLst>
              <a:gd fmla="val 6060" name="adj1"/>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9"/>
          <p:cNvSpPr/>
          <p:nvPr/>
        </p:nvSpPr>
        <p:spPr>
          <a:xfrm>
            <a:off x="3784488" y="1352550"/>
            <a:ext cx="1571700" cy="933300"/>
          </a:xfrm>
          <a:prstGeom prst="frame">
            <a:avLst>
              <a:gd fmla="val 6060" name="adj1"/>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9"/>
          <p:cNvSpPr/>
          <p:nvPr/>
        </p:nvSpPr>
        <p:spPr>
          <a:xfrm>
            <a:off x="5476163" y="1352550"/>
            <a:ext cx="1571700" cy="933300"/>
          </a:xfrm>
          <a:prstGeom prst="frame">
            <a:avLst>
              <a:gd fmla="val 6060" name="adj1"/>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9"/>
          <p:cNvSpPr/>
          <p:nvPr/>
        </p:nvSpPr>
        <p:spPr>
          <a:xfrm>
            <a:off x="7167838" y="1352550"/>
            <a:ext cx="1571700" cy="933300"/>
          </a:xfrm>
          <a:prstGeom prst="frame">
            <a:avLst>
              <a:gd fmla="val 6060" name="adj1"/>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9"/>
          <p:cNvSpPr/>
          <p:nvPr/>
        </p:nvSpPr>
        <p:spPr>
          <a:xfrm>
            <a:off x="1302200" y="144300"/>
            <a:ext cx="6984553" cy="638400"/>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gradFill>
                  <a:gsLst>
                    <a:gs pos="0">
                      <a:srgbClr val="C00000"/>
                    </a:gs>
                    <a:gs pos="0">
                      <a:srgbClr val="9900FF"/>
                    </a:gs>
                    <a:gs pos="100000">
                      <a:srgbClr val="00FF00"/>
                    </a:gs>
                    <a:gs pos="100000">
                      <a:srgbClr val="7030A0"/>
                    </a:gs>
                  </a:gsLst>
                  <a:lin ang="0" scaled="0"/>
                </a:gradFill>
                <a:latin typeface="Arial"/>
              </a:rPr>
              <a:t>Elements of Art</a:t>
            </a:r>
          </a:p>
        </p:txBody>
      </p:sp>
      <p:pic>
        <p:nvPicPr>
          <p:cNvPr id="180" name="Google Shape;180;p19"/>
          <p:cNvPicPr preferRelativeResize="0"/>
          <p:nvPr/>
        </p:nvPicPr>
        <p:blipFill>
          <a:blip r:embed="rId3">
            <a:alphaModFix/>
          </a:blip>
          <a:stretch>
            <a:fillRect/>
          </a:stretch>
        </p:blipFill>
        <p:spPr>
          <a:xfrm>
            <a:off x="2090625" y="3670650"/>
            <a:ext cx="1413850" cy="1336177"/>
          </a:xfrm>
          <a:prstGeom prst="rect">
            <a:avLst/>
          </a:prstGeom>
          <a:noFill/>
          <a:ln>
            <a:noFill/>
          </a:ln>
        </p:spPr>
      </p:pic>
      <p:pic>
        <p:nvPicPr>
          <p:cNvPr id="181" name="Google Shape;181;p19"/>
          <p:cNvPicPr preferRelativeResize="0"/>
          <p:nvPr/>
        </p:nvPicPr>
        <p:blipFill>
          <a:blip r:embed="rId4">
            <a:alphaModFix/>
          </a:blip>
          <a:stretch>
            <a:fillRect/>
          </a:stretch>
        </p:blipFill>
        <p:spPr>
          <a:xfrm>
            <a:off x="546973" y="3670637"/>
            <a:ext cx="1002140" cy="1336202"/>
          </a:xfrm>
          <a:prstGeom prst="rect">
            <a:avLst/>
          </a:prstGeom>
          <a:noFill/>
          <a:ln>
            <a:noFill/>
          </a:ln>
        </p:spPr>
      </p:pic>
      <p:pic>
        <p:nvPicPr>
          <p:cNvPr id="182" name="Google Shape;182;p19"/>
          <p:cNvPicPr preferRelativeResize="0"/>
          <p:nvPr/>
        </p:nvPicPr>
        <p:blipFill>
          <a:blip r:embed="rId5">
            <a:alphaModFix/>
          </a:blip>
          <a:stretch>
            <a:fillRect/>
          </a:stretch>
        </p:blipFill>
        <p:spPr>
          <a:xfrm rot="5400000">
            <a:off x="3506763" y="3969650"/>
            <a:ext cx="1293650" cy="738175"/>
          </a:xfrm>
          <a:prstGeom prst="rect">
            <a:avLst/>
          </a:prstGeom>
          <a:noFill/>
          <a:ln>
            <a:noFill/>
          </a:ln>
        </p:spPr>
      </p:pic>
      <p:pic>
        <p:nvPicPr>
          <p:cNvPr id="183" name="Google Shape;183;p19"/>
          <p:cNvPicPr preferRelativeResize="0"/>
          <p:nvPr/>
        </p:nvPicPr>
        <p:blipFill>
          <a:blip r:embed="rId6">
            <a:alphaModFix/>
          </a:blip>
          <a:stretch>
            <a:fillRect/>
          </a:stretch>
        </p:blipFill>
        <p:spPr>
          <a:xfrm flipH="1">
            <a:off x="4505924" y="3691925"/>
            <a:ext cx="850276" cy="1293624"/>
          </a:xfrm>
          <a:prstGeom prst="rect">
            <a:avLst/>
          </a:prstGeom>
          <a:noFill/>
          <a:ln>
            <a:noFill/>
          </a:ln>
        </p:spPr>
      </p:pic>
      <p:pic>
        <p:nvPicPr>
          <p:cNvPr id="184" name="Google Shape;184;p19"/>
          <p:cNvPicPr preferRelativeResize="0"/>
          <p:nvPr/>
        </p:nvPicPr>
        <p:blipFill>
          <a:blip r:embed="rId7">
            <a:alphaModFix/>
          </a:blip>
          <a:stretch>
            <a:fillRect/>
          </a:stretch>
        </p:blipFill>
        <p:spPr>
          <a:xfrm>
            <a:off x="6260925" y="3718850"/>
            <a:ext cx="850276" cy="1133701"/>
          </a:xfrm>
          <a:prstGeom prst="rect">
            <a:avLst/>
          </a:prstGeom>
          <a:noFill/>
          <a:ln>
            <a:noFill/>
          </a:ln>
        </p:spPr>
      </p:pic>
      <p:pic>
        <p:nvPicPr>
          <p:cNvPr id="185" name="Google Shape;185;p19"/>
          <p:cNvPicPr preferRelativeResize="0"/>
          <p:nvPr/>
        </p:nvPicPr>
        <p:blipFill>
          <a:blip r:embed="rId8">
            <a:alphaModFix/>
          </a:blip>
          <a:stretch>
            <a:fillRect/>
          </a:stretch>
        </p:blipFill>
        <p:spPr>
          <a:xfrm>
            <a:off x="5458762" y="3718850"/>
            <a:ext cx="850276" cy="1133701"/>
          </a:xfrm>
          <a:prstGeom prst="rect">
            <a:avLst/>
          </a:prstGeom>
          <a:noFill/>
          <a:ln>
            <a:noFill/>
          </a:ln>
        </p:spPr>
      </p:pic>
      <p:pic>
        <p:nvPicPr>
          <p:cNvPr id="186" name="Google Shape;186;p19"/>
          <p:cNvPicPr preferRelativeResize="0"/>
          <p:nvPr/>
        </p:nvPicPr>
        <p:blipFill>
          <a:blip r:embed="rId9">
            <a:alphaModFix/>
          </a:blip>
          <a:stretch>
            <a:fillRect/>
          </a:stretch>
        </p:blipFill>
        <p:spPr>
          <a:xfrm>
            <a:off x="7452626" y="3670626"/>
            <a:ext cx="1002152" cy="13362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00000"/>
            </a:gs>
            <a:gs pos="2600">
              <a:srgbClr val="C00000"/>
            </a:gs>
            <a:gs pos="12000">
              <a:srgbClr val="FF0000"/>
            </a:gs>
            <a:gs pos="21000">
              <a:srgbClr val="FFC000"/>
            </a:gs>
            <a:gs pos="34000">
              <a:srgbClr val="FFFF00"/>
            </a:gs>
            <a:gs pos="47000">
              <a:srgbClr val="92D050"/>
            </a:gs>
            <a:gs pos="58000">
              <a:srgbClr val="00B050"/>
            </a:gs>
            <a:gs pos="67000">
              <a:srgbClr val="00B0F0"/>
            </a:gs>
            <a:gs pos="80000">
              <a:srgbClr val="0070C0"/>
            </a:gs>
            <a:gs pos="92000">
              <a:srgbClr val="002060"/>
            </a:gs>
            <a:gs pos="100000">
              <a:srgbClr val="7030A0"/>
            </a:gs>
          </a:gsLst>
          <a:lin ang="0" scaled="0"/>
        </a:gradFill>
      </p:bgPr>
    </p:bg>
    <p:spTree>
      <p:nvGrpSpPr>
        <p:cNvPr id="190" name="Shape 190"/>
        <p:cNvGrpSpPr/>
        <p:nvPr/>
      </p:nvGrpSpPr>
      <p:grpSpPr>
        <a:xfrm>
          <a:off x="0" y="0"/>
          <a:ext cx="0" cy="0"/>
          <a:chOff x="0" y="0"/>
          <a:chExt cx="0" cy="0"/>
        </a:xfrm>
      </p:grpSpPr>
      <p:sp>
        <p:nvSpPr>
          <p:cNvPr id="191" name="Google Shape;191;p20"/>
          <p:cNvSpPr txBox="1"/>
          <p:nvPr>
            <p:ph idx="1" type="body"/>
          </p:nvPr>
        </p:nvSpPr>
        <p:spPr>
          <a:xfrm>
            <a:off x="444200" y="2172725"/>
            <a:ext cx="1482300" cy="133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Planned repetition of one or more elements (appear again and again)</a:t>
            </a:r>
            <a:endParaRPr/>
          </a:p>
        </p:txBody>
      </p:sp>
      <p:sp>
        <p:nvSpPr>
          <p:cNvPr id="192" name="Google Shape;192;p20"/>
          <p:cNvSpPr txBox="1"/>
          <p:nvPr>
            <p:ph idx="2" type="subTitle"/>
          </p:nvPr>
        </p:nvSpPr>
        <p:spPr>
          <a:xfrm>
            <a:off x="358300" y="1676400"/>
            <a:ext cx="1692900" cy="4668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sz="1300">
                <a:solidFill>
                  <a:srgbClr val="274E13"/>
                </a:solidFill>
              </a:rPr>
              <a:t>Pattern, Repetition</a:t>
            </a:r>
            <a:endParaRPr sz="1300">
              <a:solidFill>
                <a:srgbClr val="274E13"/>
              </a:solidFill>
            </a:endParaRPr>
          </a:p>
        </p:txBody>
      </p:sp>
      <p:sp>
        <p:nvSpPr>
          <p:cNvPr id="193" name="Google Shape;193;p20"/>
          <p:cNvSpPr txBox="1"/>
          <p:nvPr>
            <p:ph idx="1" type="body"/>
          </p:nvPr>
        </p:nvSpPr>
        <p:spPr>
          <a:xfrm>
            <a:off x="2151225" y="2194024"/>
            <a:ext cx="1482300" cy="12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Arrangement of elements </a:t>
            </a:r>
            <a:r>
              <a:rPr lang="en-GB"/>
              <a:t>giving</a:t>
            </a:r>
            <a:r>
              <a:rPr lang="en-GB"/>
              <a:t> a sense of </a:t>
            </a:r>
            <a:r>
              <a:rPr lang="en-GB"/>
              <a:t>equilibrium   Unity creates a coherent whole</a:t>
            </a:r>
            <a:endParaRPr/>
          </a:p>
        </p:txBody>
      </p:sp>
      <p:sp>
        <p:nvSpPr>
          <p:cNvPr id="194" name="Google Shape;194;p20"/>
          <p:cNvSpPr txBox="1"/>
          <p:nvPr>
            <p:ph idx="2" type="subTitle"/>
          </p:nvPr>
        </p:nvSpPr>
        <p:spPr>
          <a:xfrm>
            <a:off x="2090637" y="1676400"/>
            <a:ext cx="1482300" cy="4668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sz="1300">
                <a:solidFill>
                  <a:srgbClr val="4C1130"/>
                </a:solidFill>
              </a:rPr>
              <a:t>Balance, Unity</a:t>
            </a:r>
            <a:endParaRPr sz="1300">
              <a:solidFill>
                <a:srgbClr val="4C1130"/>
              </a:solidFill>
            </a:endParaRPr>
          </a:p>
        </p:txBody>
      </p:sp>
      <p:sp>
        <p:nvSpPr>
          <p:cNvPr id="195" name="Google Shape;195;p20"/>
          <p:cNvSpPr txBox="1"/>
          <p:nvPr>
            <p:ph idx="1" type="body"/>
          </p:nvPr>
        </p:nvSpPr>
        <p:spPr>
          <a:xfrm>
            <a:off x="3828650" y="2194025"/>
            <a:ext cx="1482300" cy="121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Regular movement or </a:t>
            </a:r>
            <a:r>
              <a:rPr lang="en-GB"/>
              <a:t>repetition</a:t>
            </a:r>
            <a:r>
              <a:rPr lang="en-GB"/>
              <a:t> of elements.  Movement creates feeling of action, guides the eye.</a:t>
            </a:r>
            <a:endParaRPr/>
          </a:p>
        </p:txBody>
      </p:sp>
      <p:sp>
        <p:nvSpPr>
          <p:cNvPr id="196" name="Google Shape;196;p20"/>
          <p:cNvSpPr txBox="1"/>
          <p:nvPr>
            <p:ph idx="2" type="subTitle"/>
          </p:nvPr>
        </p:nvSpPr>
        <p:spPr>
          <a:xfrm>
            <a:off x="3703938" y="1676400"/>
            <a:ext cx="1755000" cy="4668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sz="1100">
                <a:solidFill>
                  <a:srgbClr val="990000"/>
                </a:solidFill>
              </a:rPr>
              <a:t>Rhythm</a:t>
            </a:r>
            <a:r>
              <a:rPr lang="en-GB" sz="1100">
                <a:solidFill>
                  <a:srgbClr val="990000"/>
                </a:solidFill>
              </a:rPr>
              <a:t>, Movemement</a:t>
            </a:r>
            <a:endParaRPr sz="800">
              <a:solidFill>
                <a:srgbClr val="990000"/>
              </a:solidFill>
            </a:endParaRPr>
          </a:p>
        </p:txBody>
      </p:sp>
      <p:sp>
        <p:nvSpPr>
          <p:cNvPr id="197" name="Google Shape;197;p20"/>
          <p:cNvSpPr txBox="1"/>
          <p:nvPr>
            <p:ph idx="1" type="body"/>
          </p:nvPr>
        </p:nvSpPr>
        <p:spPr>
          <a:xfrm>
            <a:off x="5572250" y="2194026"/>
            <a:ext cx="1482300" cy="12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Juxtaposes strongly differing uses of one or more elements</a:t>
            </a:r>
            <a:endParaRPr/>
          </a:p>
        </p:txBody>
      </p:sp>
      <p:sp>
        <p:nvSpPr>
          <p:cNvPr id="198" name="Google Shape;198;p20"/>
          <p:cNvSpPr txBox="1"/>
          <p:nvPr>
            <p:ph idx="2" type="subTitle"/>
          </p:nvPr>
        </p:nvSpPr>
        <p:spPr>
          <a:xfrm>
            <a:off x="5476149" y="1676400"/>
            <a:ext cx="1571700" cy="4668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a:solidFill>
                  <a:srgbClr val="C14409"/>
                </a:solidFill>
              </a:rPr>
              <a:t>C</a:t>
            </a:r>
            <a:r>
              <a:rPr lang="en-GB" sz="1900">
                <a:solidFill>
                  <a:srgbClr val="C14409"/>
                </a:solidFill>
              </a:rPr>
              <a:t>ontrast</a:t>
            </a:r>
            <a:endParaRPr sz="1900">
              <a:solidFill>
                <a:srgbClr val="C14409"/>
              </a:solidFill>
            </a:endParaRPr>
          </a:p>
        </p:txBody>
      </p:sp>
      <p:sp>
        <p:nvSpPr>
          <p:cNvPr id="199" name="Google Shape;199;p20"/>
          <p:cNvSpPr txBox="1"/>
          <p:nvPr>
            <p:ph idx="1" type="body"/>
          </p:nvPr>
        </p:nvSpPr>
        <p:spPr>
          <a:xfrm>
            <a:off x="7236400" y="2172713"/>
            <a:ext cx="1482300" cy="133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Makes one or more elements stand out, appearing more important.</a:t>
            </a:r>
            <a:endParaRPr/>
          </a:p>
        </p:txBody>
      </p:sp>
      <p:sp>
        <p:nvSpPr>
          <p:cNvPr id="200" name="Google Shape;200;p20"/>
          <p:cNvSpPr txBox="1"/>
          <p:nvPr>
            <p:ph idx="2" type="subTitle"/>
          </p:nvPr>
        </p:nvSpPr>
        <p:spPr>
          <a:xfrm>
            <a:off x="7168925" y="1676400"/>
            <a:ext cx="1482300" cy="4668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sz="1900">
                <a:solidFill>
                  <a:srgbClr val="FF9900"/>
                </a:solidFill>
              </a:rPr>
              <a:t>Emphasis</a:t>
            </a:r>
            <a:endParaRPr sz="1900">
              <a:solidFill>
                <a:srgbClr val="FF9900"/>
              </a:solidFill>
            </a:endParaRPr>
          </a:p>
        </p:txBody>
      </p:sp>
      <p:sp>
        <p:nvSpPr>
          <p:cNvPr id="201" name="Google Shape;201;p20"/>
          <p:cNvSpPr/>
          <p:nvPr/>
        </p:nvSpPr>
        <p:spPr>
          <a:xfrm>
            <a:off x="358300" y="1352550"/>
            <a:ext cx="1692900" cy="933300"/>
          </a:xfrm>
          <a:prstGeom prst="frame">
            <a:avLst>
              <a:gd fmla="val 6060" name="adj1"/>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0"/>
          <p:cNvSpPr/>
          <p:nvPr/>
        </p:nvSpPr>
        <p:spPr>
          <a:xfrm>
            <a:off x="2091725" y="1352550"/>
            <a:ext cx="1571700" cy="933300"/>
          </a:xfrm>
          <a:prstGeom prst="frame">
            <a:avLst>
              <a:gd fmla="val 6060" name="adj1"/>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0"/>
          <p:cNvSpPr/>
          <p:nvPr/>
        </p:nvSpPr>
        <p:spPr>
          <a:xfrm>
            <a:off x="3703950" y="1352550"/>
            <a:ext cx="1755000" cy="933300"/>
          </a:xfrm>
          <a:prstGeom prst="frame">
            <a:avLst>
              <a:gd fmla="val 6060" name="adj1"/>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0"/>
          <p:cNvSpPr/>
          <p:nvPr/>
        </p:nvSpPr>
        <p:spPr>
          <a:xfrm>
            <a:off x="5527550" y="1352550"/>
            <a:ext cx="1571700" cy="933300"/>
          </a:xfrm>
          <a:prstGeom prst="frame">
            <a:avLst>
              <a:gd fmla="val 6060" name="adj1"/>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0"/>
          <p:cNvSpPr/>
          <p:nvPr/>
        </p:nvSpPr>
        <p:spPr>
          <a:xfrm>
            <a:off x="7167838" y="1352550"/>
            <a:ext cx="1571700" cy="933300"/>
          </a:xfrm>
          <a:prstGeom prst="frame">
            <a:avLst>
              <a:gd fmla="val 6060" name="adj1"/>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0"/>
          <p:cNvSpPr/>
          <p:nvPr/>
        </p:nvSpPr>
        <p:spPr>
          <a:xfrm>
            <a:off x="1302200" y="144300"/>
            <a:ext cx="7160889" cy="799725"/>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gradFill>
                  <a:gsLst>
                    <a:gs pos="0">
                      <a:srgbClr val="C00000"/>
                    </a:gs>
                    <a:gs pos="0">
                      <a:srgbClr val="C00000"/>
                    </a:gs>
                    <a:gs pos="44000">
                      <a:srgbClr val="FF0000"/>
                    </a:gs>
                    <a:gs pos="72000">
                      <a:srgbClr val="FFC000"/>
                    </a:gs>
                    <a:gs pos="84000">
                      <a:srgbClr val="F1C232"/>
                    </a:gs>
                    <a:gs pos="100000">
                      <a:srgbClr val="F1C232"/>
                    </a:gs>
                  </a:gsLst>
                  <a:lin ang="13500032" scaled="0"/>
                </a:gradFill>
                <a:latin typeface="Arial"/>
              </a:rPr>
              <a:t>Principles of Art</a:t>
            </a:r>
          </a:p>
        </p:txBody>
      </p:sp>
      <p:pic>
        <p:nvPicPr>
          <p:cNvPr id="207" name="Google Shape;207;p20"/>
          <p:cNvPicPr preferRelativeResize="0"/>
          <p:nvPr/>
        </p:nvPicPr>
        <p:blipFill>
          <a:blip r:embed="rId3">
            <a:alphaModFix/>
          </a:blip>
          <a:stretch>
            <a:fillRect/>
          </a:stretch>
        </p:blipFill>
        <p:spPr>
          <a:xfrm>
            <a:off x="524575" y="3761443"/>
            <a:ext cx="1002152" cy="1336207"/>
          </a:xfrm>
          <a:prstGeom prst="rect">
            <a:avLst/>
          </a:prstGeom>
          <a:noFill/>
          <a:ln>
            <a:noFill/>
          </a:ln>
        </p:spPr>
      </p:pic>
      <p:pic>
        <p:nvPicPr>
          <p:cNvPr id="208" name="Google Shape;208;p20"/>
          <p:cNvPicPr preferRelativeResize="0"/>
          <p:nvPr/>
        </p:nvPicPr>
        <p:blipFill>
          <a:blip r:embed="rId4">
            <a:alphaModFix/>
          </a:blip>
          <a:stretch>
            <a:fillRect/>
          </a:stretch>
        </p:blipFill>
        <p:spPr>
          <a:xfrm>
            <a:off x="2901500" y="3931125"/>
            <a:ext cx="797499" cy="1063327"/>
          </a:xfrm>
          <a:prstGeom prst="rect">
            <a:avLst/>
          </a:prstGeom>
          <a:noFill/>
          <a:ln>
            <a:noFill/>
          </a:ln>
        </p:spPr>
      </p:pic>
      <p:pic>
        <p:nvPicPr>
          <p:cNvPr id="209" name="Google Shape;209;p20"/>
          <p:cNvPicPr preferRelativeResize="0"/>
          <p:nvPr/>
        </p:nvPicPr>
        <p:blipFill>
          <a:blip r:embed="rId5">
            <a:alphaModFix/>
          </a:blip>
          <a:stretch>
            <a:fillRect/>
          </a:stretch>
        </p:blipFill>
        <p:spPr>
          <a:xfrm>
            <a:off x="3915575" y="4288875"/>
            <a:ext cx="1148225" cy="799724"/>
          </a:xfrm>
          <a:prstGeom prst="rect">
            <a:avLst/>
          </a:prstGeom>
          <a:noFill/>
          <a:ln>
            <a:noFill/>
          </a:ln>
        </p:spPr>
      </p:pic>
      <p:pic>
        <p:nvPicPr>
          <p:cNvPr id="210" name="Google Shape;210;p20"/>
          <p:cNvPicPr preferRelativeResize="0"/>
          <p:nvPr/>
        </p:nvPicPr>
        <p:blipFill>
          <a:blip r:embed="rId6">
            <a:alphaModFix/>
          </a:blip>
          <a:stretch>
            <a:fillRect/>
          </a:stretch>
        </p:blipFill>
        <p:spPr>
          <a:xfrm>
            <a:off x="5580352" y="3538453"/>
            <a:ext cx="1148225" cy="1530972"/>
          </a:xfrm>
          <a:prstGeom prst="rect">
            <a:avLst/>
          </a:prstGeom>
          <a:noFill/>
          <a:ln>
            <a:noFill/>
          </a:ln>
        </p:spPr>
      </p:pic>
      <p:pic>
        <p:nvPicPr>
          <p:cNvPr id="211" name="Google Shape;211;p20"/>
          <p:cNvPicPr preferRelativeResize="0"/>
          <p:nvPr/>
        </p:nvPicPr>
        <p:blipFill>
          <a:blip r:embed="rId7">
            <a:alphaModFix/>
          </a:blip>
          <a:stretch>
            <a:fillRect/>
          </a:stretch>
        </p:blipFill>
        <p:spPr>
          <a:xfrm>
            <a:off x="1992175" y="3931124"/>
            <a:ext cx="797499" cy="1063337"/>
          </a:xfrm>
          <a:prstGeom prst="rect">
            <a:avLst/>
          </a:prstGeom>
          <a:noFill/>
          <a:ln>
            <a:noFill/>
          </a:ln>
        </p:spPr>
      </p:pic>
      <p:pic>
        <p:nvPicPr>
          <p:cNvPr id="212" name="Google Shape;212;p20"/>
          <p:cNvPicPr preferRelativeResize="0"/>
          <p:nvPr/>
        </p:nvPicPr>
        <p:blipFill>
          <a:blip r:embed="rId8">
            <a:alphaModFix/>
          </a:blip>
          <a:stretch>
            <a:fillRect/>
          </a:stretch>
        </p:blipFill>
        <p:spPr>
          <a:xfrm>
            <a:off x="7245122" y="3538458"/>
            <a:ext cx="1148225" cy="153096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0141_RainbowBrush_Template_SlidesMania">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